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925" r:id="rId2"/>
    <p:sldMasterId id="2147483937" r:id="rId3"/>
  </p:sldMasterIdLst>
  <p:notesMasterIdLst>
    <p:notesMasterId r:id="rId26"/>
  </p:notesMasterIdLst>
  <p:sldIdLst>
    <p:sldId id="265" r:id="rId4"/>
    <p:sldId id="268" r:id="rId5"/>
    <p:sldId id="266" r:id="rId6"/>
    <p:sldId id="269" r:id="rId7"/>
    <p:sldId id="259" r:id="rId8"/>
    <p:sldId id="260" r:id="rId9"/>
    <p:sldId id="263" r:id="rId10"/>
    <p:sldId id="261" r:id="rId11"/>
    <p:sldId id="282" r:id="rId12"/>
    <p:sldId id="272" r:id="rId13"/>
    <p:sldId id="274" r:id="rId14"/>
    <p:sldId id="267" r:id="rId15"/>
    <p:sldId id="271" r:id="rId16"/>
    <p:sldId id="276" r:id="rId17"/>
    <p:sldId id="277" r:id="rId18"/>
    <p:sldId id="278" r:id="rId19"/>
    <p:sldId id="279" r:id="rId20"/>
    <p:sldId id="280" r:id="rId21"/>
    <p:sldId id="270" r:id="rId22"/>
    <p:sldId id="257" r:id="rId23"/>
    <p:sldId id="281" r:id="rId24"/>
    <p:sldId id="283" r:id="rId25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211"/>
    <a:srgbClr val="FF3300"/>
    <a:srgbClr val="FF9966"/>
    <a:srgbClr val="000000"/>
    <a:srgbClr val="D6E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20147" autoAdjust="0"/>
    <p:restoredTop sz="94660"/>
  </p:normalViewPr>
  <p:slideViewPr>
    <p:cSldViewPr>
      <p:cViewPr>
        <p:scale>
          <a:sx n="100" d="100"/>
          <a:sy n="100" d="100"/>
        </p:scale>
        <p:origin x="-72" y="-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D3218-01E0-445E-9FD2-007D355D56D8}" type="datetimeFigureOut">
              <a:rPr lang="en-AU" smtClean="0"/>
              <a:t>9/08/2017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32798-6E2B-4D66-BF40-5E7901695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447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A81D5E-83B7-43D0-B0CD-D9CC881B3DA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Write Table 11-1 on the board, to help relate to Richter scale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084388" y="296863"/>
            <a:ext cx="6823075" cy="5353050"/>
            <a:chOff x="1313" y="187"/>
            <a:chExt cx="4298" cy="3372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194" y="601"/>
              <a:ext cx="596" cy="447"/>
              <a:chOff x="0" y="0"/>
              <a:chExt cx="768" cy="576"/>
            </a:xfrm>
          </p:grpSpPr>
          <p:sp>
            <p:nvSpPr>
              <p:cNvPr id="135" name="Oval 4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36" name="Oval 5"/>
              <p:cNvSpPr>
                <a:spLocks noChangeArrowheads="1"/>
              </p:cNvSpPr>
              <p:nvPr/>
            </p:nvSpPr>
            <p:spPr bwMode="hidden">
              <a:xfrm>
                <a:off x="276" y="253"/>
                <a:ext cx="187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313" y="187"/>
              <a:ext cx="4298" cy="3372"/>
              <a:chOff x="0" y="0"/>
              <a:chExt cx="5533" cy="4341"/>
            </a:xfrm>
          </p:grpSpPr>
          <p:grpSp>
            <p:nvGrpSpPr>
              <p:cNvPr id="22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5470" cy="4341"/>
                <a:chOff x="0" y="0"/>
                <a:chExt cx="5470" cy="4341"/>
              </a:xfrm>
            </p:grpSpPr>
            <p:grpSp>
              <p:nvGrpSpPr>
                <p:cNvPr id="33" name="Group 8"/>
                <p:cNvGrpSpPr>
                  <a:grpSpLocks/>
                </p:cNvGrpSpPr>
                <p:nvPr/>
              </p:nvGrpSpPr>
              <p:grpSpPr bwMode="auto">
                <a:xfrm>
                  <a:off x="1339" y="786"/>
                  <a:ext cx="2919" cy="2151"/>
                  <a:chOff x="1265" y="814"/>
                  <a:chExt cx="2919" cy="2151"/>
                </a:xfrm>
              </p:grpSpPr>
              <p:sp>
                <p:nvSpPr>
                  <p:cNvPr id="133" name="Oval 9"/>
                  <p:cNvSpPr>
                    <a:spLocks noChangeArrowheads="1"/>
                  </p:cNvSpPr>
                  <p:nvPr/>
                </p:nvSpPr>
                <p:spPr bwMode="hidden">
                  <a:xfrm>
                    <a:off x="1265" y="817"/>
                    <a:ext cx="2922" cy="2145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bg2"/>
                      </a:gs>
                      <a:gs pos="100000">
                        <a:schemeClr val="bg1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en-US" altLang="en-US" smtClean="0"/>
                  </a:p>
                </p:txBody>
              </p:sp>
              <p:sp>
                <p:nvSpPr>
                  <p:cNvPr id="134" name="Oval 10"/>
                  <p:cNvSpPr>
                    <a:spLocks noChangeArrowheads="1"/>
                  </p:cNvSpPr>
                  <p:nvPr/>
                </p:nvSpPr>
                <p:spPr bwMode="hidden">
                  <a:xfrm>
                    <a:off x="2380" y="1601"/>
                    <a:ext cx="579" cy="40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bg2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 Black" pitchFamily="34" charset="0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en-US" altLang="en-US" smtClean="0"/>
                  </a:p>
                </p:txBody>
              </p:sp>
            </p:grpSp>
            <p:grpSp>
              <p:nvGrpSpPr>
                <p:cNvPr id="34" name="Group 1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470" cy="4341"/>
                  <a:chOff x="0" y="0"/>
                  <a:chExt cx="5470" cy="4341"/>
                </a:xfrm>
              </p:grpSpPr>
              <p:grpSp>
                <p:nvGrpSpPr>
                  <p:cNvPr id="3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3545" y="1502"/>
                    <a:ext cx="1258" cy="2327"/>
                    <a:chOff x="3471" y="1530"/>
                    <a:chExt cx="1258" cy="2327"/>
                  </a:xfrm>
                </p:grpSpPr>
                <p:sp>
                  <p:nvSpPr>
                    <p:cNvPr id="131" name="Freeform 13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2765" y="2236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54 w 2736"/>
                        <a:gd name="T3" fmla="*/ 9 h 504"/>
                        <a:gd name="T4" fmla="*/ 111 w 2736"/>
                        <a:gd name="T5" fmla="*/ 1 h 504"/>
                        <a:gd name="T6" fmla="*/ 171 w 2736"/>
                        <a:gd name="T7" fmla="*/ 1 h 504"/>
                        <a:gd name="T8" fmla="*/ 170 w 2736"/>
                        <a:gd name="T9" fmla="*/ 6 h 504"/>
                        <a:gd name="T10" fmla="*/ 111 w 2736"/>
                        <a:gd name="T11" fmla="*/ 6 h 504"/>
                        <a:gd name="T12" fmla="*/ 4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2" name="Freeform 14"/>
                    <p:cNvSpPr>
                      <a:spLocks/>
                    </p:cNvSpPr>
                    <p:nvPr/>
                  </p:nvSpPr>
                  <p:spPr bwMode="hidden">
                    <a:xfrm rot="2711884">
                      <a:off x="4021" y="3150"/>
                      <a:ext cx="925" cy="490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4 h 791"/>
                        <a:gd name="T4" fmla="*/ 24 w 1769"/>
                        <a:gd name="T5" fmla="*/ 12 h 791"/>
                        <a:gd name="T6" fmla="*/ 33 w 1769"/>
                        <a:gd name="T7" fmla="*/ 25 h 791"/>
                        <a:gd name="T8" fmla="*/ 36 w 1769"/>
                        <a:gd name="T9" fmla="*/ 35 h 791"/>
                        <a:gd name="T10" fmla="*/ 35 w 1769"/>
                        <a:gd name="T11" fmla="*/ 45 h 791"/>
                        <a:gd name="T12" fmla="*/ 32 w 1769"/>
                        <a:gd name="T13" fmla="*/ 36 h 791"/>
                        <a:gd name="T14" fmla="*/ 28 w 1769"/>
                        <a:gd name="T15" fmla="*/ 26 h 791"/>
                        <a:gd name="T16" fmla="*/ 22 w 1769"/>
                        <a:gd name="T17" fmla="*/ 17 h 791"/>
                        <a:gd name="T18" fmla="*/ 12 w 1769"/>
                        <a:gd name="T19" fmla="*/ 9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6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2938" y="1991"/>
                    <a:ext cx="2463" cy="1332"/>
                    <a:chOff x="2864" y="2019"/>
                    <a:chExt cx="2463" cy="1332"/>
                  </a:xfrm>
                </p:grpSpPr>
                <p:sp>
                  <p:nvSpPr>
                    <p:cNvPr id="129" name="Freeform 16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2864" y="2019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54 h 504"/>
                        <a:gd name="T2" fmla="*/ 74 w 2736"/>
                        <a:gd name="T3" fmla="*/ 18 h 504"/>
                        <a:gd name="T4" fmla="*/ 151 w 2736"/>
                        <a:gd name="T5" fmla="*/ 3 h 504"/>
                        <a:gd name="T6" fmla="*/ 233 w 2736"/>
                        <a:gd name="T7" fmla="*/ 3 h 504"/>
                        <a:gd name="T8" fmla="*/ 231 w 2736"/>
                        <a:gd name="T9" fmla="*/ 11 h 504"/>
                        <a:gd name="T10" fmla="*/ 150 w 2736"/>
                        <a:gd name="T11" fmla="*/ 11 h 504"/>
                        <a:gd name="T12" fmla="*/ 56 w 2736"/>
                        <a:gd name="T13" fmla="*/ 31 h 504"/>
                        <a:gd name="T14" fmla="*/ 0 w 2736"/>
                        <a:gd name="T15" fmla="*/ 5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0" name="Freeform 17"/>
                    <p:cNvSpPr>
                      <a:spLocks/>
                    </p:cNvSpPr>
                    <p:nvPr/>
                  </p:nvSpPr>
                  <p:spPr bwMode="hidden">
                    <a:xfrm rot="2104081">
                      <a:off x="4353" y="2806"/>
                      <a:ext cx="974" cy="545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4 w 1769"/>
                        <a:gd name="T3" fmla="*/ 6 h 791"/>
                        <a:gd name="T4" fmla="*/ 32 w 1769"/>
                        <a:gd name="T5" fmla="*/ 21 h 791"/>
                        <a:gd name="T6" fmla="*/ 45 w 1769"/>
                        <a:gd name="T7" fmla="*/ 46 h 791"/>
                        <a:gd name="T8" fmla="*/ 49 w 1769"/>
                        <a:gd name="T9" fmla="*/ 65 h 791"/>
                        <a:gd name="T10" fmla="*/ 47 w 1769"/>
                        <a:gd name="T11" fmla="*/ 84 h 791"/>
                        <a:gd name="T12" fmla="*/ 44 w 1769"/>
                        <a:gd name="T13" fmla="*/ 68 h 791"/>
                        <a:gd name="T14" fmla="*/ 39 w 1769"/>
                        <a:gd name="T15" fmla="*/ 49 h 791"/>
                        <a:gd name="T16" fmla="*/ 31 w 1769"/>
                        <a:gd name="T17" fmla="*/ 32 h 791"/>
                        <a:gd name="T18" fmla="*/ 16 w 1769"/>
                        <a:gd name="T19" fmla="*/ 16 h 791"/>
                        <a:gd name="T20" fmla="*/ 0 w 1769"/>
                        <a:gd name="T21" fmla="*/ 8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971" y="1804"/>
                    <a:ext cx="2477" cy="1064"/>
                    <a:chOff x="2897" y="1832"/>
                    <a:chExt cx="2477" cy="1064"/>
                  </a:xfrm>
                </p:grpSpPr>
                <p:sp>
                  <p:nvSpPr>
                    <p:cNvPr id="127" name="Freeform 19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2897" y="1832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24 h 504"/>
                        <a:gd name="T2" fmla="*/ 56 w 2736"/>
                        <a:gd name="T3" fmla="*/ 8 h 504"/>
                        <a:gd name="T4" fmla="*/ 116 w 2736"/>
                        <a:gd name="T5" fmla="*/ 1 h 504"/>
                        <a:gd name="T6" fmla="*/ 179 w 2736"/>
                        <a:gd name="T7" fmla="*/ 1 h 504"/>
                        <a:gd name="T8" fmla="*/ 178 w 2736"/>
                        <a:gd name="T9" fmla="*/ 5 h 504"/>
                        <a:gd name="T10" fmla="*/ 115 w 2736"/>
                        <a:gd name="T11" fmla="*/ 5 h 504"/>
                        <a:gd name="T12" fmla="*/ 43 w 2736"/>
                        <a:gd name="T13" fmla="*/ 14 h 504"/>
                        <a:gd name="T14" fmla="*/ 0 w 2736"/>
                        <a:gd name="T15" fmla="*/ 2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28" name="Freeform 20"/>
                    <p:cNvSpPr>
                      <a:spLocks/>
                    </p:cNvSpPr>
                    <p:nvPr/>
                  </p:nvSpPr>
                  <p:spPr bwMode="hidden">
                    <a:xfrm rot="1582915">
                      <a:off x="4442" y="2420"/>
                      <a:ext cx="932" cy="476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2 h 791"/>
                        <a:gd name="T4" fmla="*/ 25 w 1769"/>
                        <a:gd name="T5" fmla="*/ 10 h 791"/>
                        <a:gd name="T6" fmla="*/ 34 w 1769"/>
                        <a:gd name="T7" fmla="*/ 20 h 791"/>
                        <a:gd name="T8" fmla="*/ 37 w 1769"/>
                        <a:gd name="T9" fmla="*/ 29 h 791"/>
                        <a:gd name="T10" fmla="*/ 36 w 1769"/>
                        <a:gd name="T11" fmla="*/ 38 h 791"/>
                        <a:gd name="T12" fmla="*/ 34 w 1769"/>
                        <a:gd name="T13" fmla="*/ 30 h 791"/>
                        <a:gd name="T14" fmla="*/ 30 w 1769"/>
                        <a:gd name="T15" fmla="*/ 22 h 791"/>
                        <a:gd name="T16" fmla="*/ 24 w 1769"/>
                        <a:gd name="T17" fmla="*/ 14 h 791"/>
                        <a:gd name="T18" fmla="*/ 13 w 1769"/>
                        <a:gd name="T19" fmla="*/ 7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2998" y="1608"/>
                    <a:ext cx="2472" cy="927"/>
                    <a:chOff x="2924" y="1636"/>
                    <a:chExt cx="2472" cy="927"/>
                  </a:xfrm>
                </p:grpSpPr>
                <p:sp>
                  <p:nvSpPr>
                    <p:cNvPr id="125" name="Freeform 22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2924" y="1636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43 h 504"/>
                        <a:gd name="T2" fmla="*/ 46 w 2736"/>
                        <a:gd name="T3" fmla="*/ 15 h 504"/>
                        <a:gd name="T4" fmla="*/ 94 w 2736"/>
                        <a:gd name="T5" fmla="*/ 2 h 504"/>
                        <a:gd name="T6" fmla="*/ 145 w 2736"/>
                        <a:gd name="T7" fmla="*/ 2 h 504"/>
                        <a:gd name="T8" fmla="*/ 144 w 2736"/>
                        <a:gd name="T9" fmla="*/ 9 h 504"/>
                        <a:gd name="T10" fmla="*/ 94 w 2736"/>
                        <a:gd name="T11" fmla="*/ 9 h 504"/>
                        <a:gd name="T12" fmla="*/ 35 w 2736"/>
                        <a:gd name="T13" fmla="*/ 25 h 504"/>
                        <a:gd name="T14" fmla="*/ 0 w 2736"/>
                        <a:gd name="T15" fmla="*/ 4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26" name="Freeform 23"/>
                    <p:cNvSpPr>
                      <a:spLocks/>
                    </p:cNvSpPr>
                    <p:nvPr/>
                  </p:nvSpPr>
                  <p:spPr bwMode="hidden">
                    <a:xfrm rot="1080363">
                      <a:off x="4495" y="2037"/>
                      <a:ext cx="901" cy="526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9 w 1769"/>
                        <a:gd name="T3" fmla="*/ 5 h 791"/>
                        <a:gd name="T4" fmla="*/ 20 w 1769"/>
                        <a:gd name="T5" fmla="*/ 17 h 791"/>
                        <a:gd name="T6" fmla="*/ 28 w 1769"/>
                        <a:gd name="T7" fmla="*/ 37 h 791"/>
                        <a:gd name="T8" fmla="*/ 31 w 1769"/>
                        <a:gd name="T9" fmla="*/ 53 h 791"/>
                        <a:gd name="T10" fmla="*/ 30 w 1769"/>
                        <a:gd name="T11" fmla="*/ 68 h 791"/>
                        <a:gd name="T12" fmla="*/ 28 w 1769"/>
                        <a:gd name="T13" fmla="*/ 55 h 791"/>
                        <a:gd name="T14" fmla="*/ 24 w 1769"/>
                        <a:gd name="T15" fmla="*/ 39 h 791"/>
                        <a:gd name="T16" fmla="*/ 19 w 1769"/>
                        <a:gd name="T17" fmla="*/ 26 h 791"/>
                        <a:gd name="T18" fmla="*/ 10 w 1769"/>
                        <a:gd name="T19" fmla="*/ 13 h 791"/>
                        <a:gd name="T20" fmla="*/ 0 w 1769"/>
                        <a:gd name="T21" fmla="*/ 7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032" y="1386"/>
                    <a:ext cx="2342" cy="657"/>
                    <a:chOff x="2958" y="1414"/>
                    <a:chExt cx="2342" cy="657"/>
                  </a:xfrm>
                </p:grpSpPr>
                <p:sp>
                  <p:nvSpPr>
                    <p:cNvPr id="123" name="Freeform 25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2958" y="1414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28 w 2736"/>
                        <a:gd name="T3" fmla="*/ 9 h 504"/>
                        <a:gd name="T4" fmla="*/ 58 w 2736"/>
                        <a:gd name="T5" fmla="*/ 1 h 504"/>
                        <a:gd name="T6" fmla="*/ 89 w 2736"/>
                        <a:gd name="T7" fmla="*/ 1 h 504"/>
                        <a:gd name="T8" fmla="*/ 88 w 2736"/>
                        <a:gd name="T9" fmla="*/ 6 h 504"/>
                        <a:gd name="T10" fmla="*/ 57 w 2736"/>
                        <a:gd name="T11" fmla="*/ 6 h 504"/>
                        <a:gd name="T12" fmla="*/ 2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24" name="Freeform 26"/>
                    <p:cNvSpPr>
                      <a:spLocks/>
                    </p:cNvSpPr>
                    <p:nvPr/>
                  </p:nvSpPr>
                  <p:spPr bwMode="hidden">
                    <a:xfrm rot="463793">
                      <a:off x="4470" y="1582"/>
                      <a:ext cx="830" cy="489"/>
                    </a:xfrm>
                    <a:custGeom>
                      <a:avLst/>
                      <a:gdLst>
                        <a:gd name="T0" fmla="*/ 0 w 1769"/>
                        <a:gd name="T1" fmla="*/ 1 h 791"/>
                        <a:gd name="T2" fmla="*/ 5 w 1769"/>
                        <a:gd name="T3" fmla="*/ 4 h 791"/>
                        <a:gd name="T4" fmla="*/ 12 w 1769"/>
                        <a:gd name="T5" fmla="*/ 12 h 791"/>
                        <a:gd name="T6" fmla="*/ 17 w 1769"/>
                        <a:gd name="T7" fmla="*/ 24 h 791"/>
                        <a:gd name="T8" fmla="*/ 19 w 1769"/>
                        <a:gd name="T9" fmla="*/ 33 h 791"/>
                        <a:gd name="T10" fmla="*/ 18 w 1769"/>
                        <a:gd name="T11" fmla="*/ 44 h 791"/>
                        <a:gd name="T12" fmla="*/ 17 w 1769"/>
                        <a:gd name="T13" fmla="*/ 35 h 791"/>
                        <a:gd name="T14" fmla="*/ 15 w 1769"/>
                        <a:gd name="T15" fmla="*/ 25 h 791"/>
                        <a:gd name="T16" fmla="*/ 12 w 1769"/>
                        <a:gd name="T17" fmla="*/ 17 h 791"/>
                        <a:gd name="T18" fmla="*/ 6 w 1769"/>
                        <a:gd name="T19" fmla="*/ 9 h 791"/>
                        <a:gd name="T20" fmla="*/ 0 w 1769"/>
                        <a:gd name="T21" fmla="*/ 4 h 791"/>
                        <a:gd name="T22" fmla="*/ 0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3057" y="1241"/>
                    <a:ext cx="2150" cy="343"/>
                    <a:chOff x="2983" y="1269"/>
                    <a:chExt cx="2150" cy="343"/>
                  </a:xfrm>
                </p:grpSpPr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2983" y="1289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16 w 2736"/>
                        <a:gd name="T3" fmla="*/ 1 h 504"/>
                        <a:gd name="T4" fmla="*/ 32 w 2736"/>
                        <a:gd name="T5" fmla="*/ 0 h 504"/>
                        <a:gd name="T6" fmla="*/ 50 w 2736"/>
                        <a:gd name="T7" fmla="*/ 0 h 504"/>
                        <a:gd name="T8" fmla="*/ 49 w 2736"/>
                        <a:gd name="T9" fmla="*/ 1 h 504"/>
                        <a:gd name="T10" fmla="*/ 32 w 2736"/>
                        <a:gd name="T11" fmla="*/ 1 h 504"/>
                        <a:gd name="T12" fmla="*/ 12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hidden">
                    <a:xfrm rot="-84182">
                      <a:off x="4379" y="1269"/>
                      <a:ext cx="754" cy="343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3 w 1769"/>
                        <a:gd name="T3" fmla="*/ 0 h 791"/>
                        <a:gd name="T4" fmla="*/ 7 w 1769"/>
                        <a:gd name="T5" fmla="*/ 1 h 791"/>
                        <a:gd name="T6" fmla="*/ 10 w 1769"/>
                        <a:gd name="T7" fmla="*/ 3 h 791"/>
                        <a:gd name="T8" fmla="*/ 11 w 1769"/>
                        <a:gd name="T9" fmla="*/ 4 h 791"/>
                        <a:gd name="T10" fmla="*/ 10 w 1769"/>
                        <a:gd name="T11" fmla="*/ 5 h 791"/>
                        <a:gd name="T12" fmla="*/ 9 w 1769"/>
                        <a:gd name="T13" fmla="*/ 4 h 791"/>
                        <a:gd name="T14" fmla="*/ 9 w 1769"/>
                        <a:gd name="T15" fmla="*/ 3 h 791"/>
                        <a:gd name="T16" fmla="*/ 7 w 1769"/>
                        <a:gd name="T17" fmla="*/ 2 h 791"/>
                        <a:gd name="T18" fmla="*/ 3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012" y="889"/>
                    <a:ext cx="1879" cy="427"/>
                    <a:chOff x="2938" y="917"/>
                    <a:chExt cx="1879" cy="427"/>
                  </a:xfrm>
                </p:grpSpPr>
                <p:sp>
                  <p:nvSpPr>
                    <p:cNvPr id="119" name="Freeform 31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2938" y="1129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20" name="Freeform 32"/>
                    <p:cNvSpPr>
                      <a:spLocks/>
                    </p:cNvSpPr>
                    <p:nvPr/>
                  </p:nvSpPr>
                  <p:spPr bwMode="hidden">
                    <a:xfrm rot="-802576">
                      <a:off x="4155" y="917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711" y="1625"/>
                    <a:ext cx="1257" cy="2326"/>
                    <a:chOff x="637" y="1653"/>
                    <a:chExt cx="1257" cy="2326"/>
                  </a:xfrm>
                </p:grpSpPr>
                <p:sp>
                  <p:nvSpPr>
                    <p:cNvPr id="117" name="Freeform 34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876" y="2359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54 w 2736"/>
                        <a:gd name="T3" fmla="*/ 9 h 504"/>
                        <a:gd name="T4" fmla="*/ 111 w 2736"/>
                        <a:gd name="T5" fmla="*/ 1 h 504"/>
                        <a:gd name="T6" fmla="*/ 171 w 2736"/>
                        <a:gd name="T7" fmla="*/ 1 h 504"/>
                        <a:gd name="T8" fmla="*/ 170 w 2736"/>
                        <a:gd name="T9" fmla="*/ 6 h 504"/>
                        <a:gd name="T10" fmla="*/ 111 w 2736"/>
                        <a:gd name="T11" fmla="*/ 6 h 504"/>
                        <a:gd name="T12" fmla="*/ 4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8" name="Freeform 35"/>
                    <p:cNvSpPr>
                      <a:spLocks/>
                    </p:cNvSpPr>
                    <p:nvPr/>
                  </p:nvSpPr>
                  <p:spPr bwMode="hidden">
                    <a:xfrm rot="18888116" flipH="1">
                      <a:off x="419" y="3272"/>
                      <a:ext cx="925" cy="490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4 h 791"/>
                        <a:gd name="T4" fmla="*/ 24 w 1769"/>
                        <a:gd name="T5" fmla="*/ 12 h 791"/>
                        <a:gd name="T6" fmla="*/ 33 w 1769"/>
                        <a:gd name="T7" fmla="*/ 25 h 791"/>
                        <a:gd name="T8" fmla="*/ 36 w 1769"/>
                        <a:gd name="T9" fmla="*/ 35 h 791"/>
                        <a:gd name="T10" fmla="*/ 35 w 1769"/>
                        <a:gd name="T11" fmla="*/ 45 h 791"/>
                        <a:gd name="T12" fmla="*/ 32 w 1769"/>
                        <a:gd name="T13" fmla="*/ 36 h 791"/>
                        <a:gd name="T14" fmla="*/ 28 w 1769"/>
                        <a:gd name="T15" fmla="*/ 26 h 791"/>
                        <a:gd name="T16" fmla="*/ 22 w 1769"/>
                        <a:gd name="T17" fmla="*/ 17 h 791"/>
                        <a:gd name="T18" fmla="*/ 12 w 1769"/>
                        <a:gd name="T19" fmla="*/ 9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69" y="2168"/>
                    <a:ext cx="2463" cy="1332"/>
                    <a:chOff x="-5" y="2196"/>
                    <a:chExt cx="2463" cy="1332"/>
                  </a:xfrm>
                </p:grpSpPr>
                <p:sp>
                  <p:nvSpPr>
                    <p:cNvPr id="115" name="Freeform 37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644" y="2196"/>
                      <a:ext cx="1814" cy="347"/>
                    </a:xfrm>
                    <a:custGeom>
                      <a:avLst/>
                      <a:gdLst>
                        <a:gd name="T0" fmla="*/ 0 w 2736"/>
                        <a:gd name="T1" fmla="*/ 54 h 504"/>
                        <a:gd name="T2" fmla="*/ 74 w 2736"/>
                        <a:gd name="T3" fmla="*/ 18 h 504"/>
                        <a:gd name="T4" fmla="*/ 151 w 2736"/>
                        <a:gd name="T5" fmla="*/ 3 h 504"/>
                        <a:gd name="T6" fmla="*/ 233 w 2736"/>
                        <a:gd name="T7" fmla="*/ 3 h 504"/>
                        <a:gd name="T8" fmla="*/ 231 w 2736"/>
                        <a:gd name="T9" fmla="*/ 11 h 504"/>
                        <a:gd name="T10" fmla="*/ 150 w 2736"/>
                        <a:gd name="T11" fmla="*/ 11 h 504"/>
                        <a:gd name="T12" fmla="*/ 56 w 2736"/>
                        <a:gd name="T13" fmla="*/ 31 h 504"/>
                        <a:gd name="T14" fmla="*/ 0 w 2736"/>
                        <a:gd name="T15" fmla="*/ 5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6" name="Freeform 38"/>
                    <p:cNvSpPr>
                      <a:spLocks/>
                    </p:cNvSpPr>
                    <p:nvPr/>
                  </p:nvSpPr>
                  <p:spPr bwMode="hidden">
                    <a:xfrm rot="19495919" flipH="1">
                      <a:off x="-5" y="2983"/>
                      <a:ext cx="974" cy="545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4 w 1769"/>
                        <a:gd name="T3" fmla="*/ 6 h 791"/>
                        <a:gd name="T4" fmla="*/ 32 w 1769"/>
                        <a:gd name="T5" fmla="*/ 21 h 791"/>
                        <a:gd name="T6" fmla="*/ 45 w 1769"/>
                        <a:gd name="T7" fmla="*/ 46 h 791"/>
                        <a:gd name="T8" fmla="*/ 49 w 1769"/>
                        <a:gd name="T9" fmla="*/ 65 h 791"/>
                        <a:gd name="T10" fmla="*/ 47 w 1769"/>
                        <a:gd name="T11" fmla="*/ 84 h 791"/>
                        <a:gd name="T12" fmla="*/ 44 w 1769"/>
                        <a:gd name="T13" fmla="*/ 68 h 791"/>
                        <a:gd name="T14" fmla="*/ 39 w 1769"/>
                        <a:gd name="T15" fmla="*/ 49 h 791"/>
                        <a:gd name="T16" fmla="*/ 31 w 1769"/>
                        <a:gd name="T17" fmla="*/ 32 h 791"/>
                        <a:gd name="T18" fmla="*/ 16 w 1769"/>
                        <a:gd name="T19" fmla="*/ 16 h 791"/>
                        <a:gd name="T20" fmla="*/ 0 w 1769"/>
                        <a:gd name="T21" fmla="*/ 8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4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22" y="1981"/>
                    <a:ext cx="2477" cy="1064"/>
                    <a:chOff x="-52" y="2009"/>
                    <a:chExt cx="2477" cy="1064"/>
                  </a:xfrm>
                </p:grpSpPr>
                <p:sp>
                  <p:nvSpPr>
                    <p:cNvPr id="113" name="Freeform 40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689" y="2009"/>
                      <a:ext cx="1736" cy="304"/>
                    </a:xfrm>
                    <a:custGeom>
                      <a:avLst/>
                      <a:gdLst>
                        <a:gd name="T0" fmla="*/ 0 w 2736"/>
                        <a:gd name="T1" fmla="*/ 24 h 504"/>
                        <a:gd name="T2" fmla="*/ 56 w 2736"/>
                        <a:gd name="T3" fmla="*/ 8 h 504"/>
                        <a:gd name="T4" fmla="*/ 116 w 2736"/>
                        <a:gd name="T5" fmla="*/ 1 h 504"/>
                        <a:gd name="T6" fmla="*/ 179 w 2736"/>
                        <a:gd name="T7" fmla="*/ 1 h 504"/>
                        <a:gd name="T8" fmla="*/ 178 w 2736"/>
                        <a:gd name="T9" fmla="*/ 5 h 504"/>
                        <a:gd name="T10" fmla="*/ 115 w 2736"/>
                        <a:gd name="T11" fmla="*/ 5 h 504"/>
                        <a:gd name="T12" fmla="*/ 43 w 2736"/>
                        <a:gd name="T13" fmla="*/ 14 h 504"/>
                        <a:gd name="T14" fmla="*/ 0 w 2736"/>
                        <a:gd name="T15" fmla="*/ 24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4" name="Freeform 41"/>
                    <p:cNvSpPr>
                      <a:spLocks/>
                    </p:cNvSpPr>
                    <p:nvPr/>
                  </p:nvSpPr>
                  <p:spPr bwMode="hidden">
                    <a:xfrm rot="20017085" flipH="1">
                      <a:off x="-52" y="2597"/>
                      <a:ext cx="932" cy="476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2 h 791"/>
                        <a:gd name="T4" fmla="*/ 25 w 1769"/>
                        <a:gd name="T5" fmla="*/ 10 h 791"/>
                        <a:gd name="T6" fmla="*/ 34 w 1769"/>
                        <a:gd name="T7" fmla="*/ 20 h 791"/>
                        <a:gd name="T8" fmla="*/ 37 w 1769"/>
                        <a:gd name="T9" fmla="*/ 29 h 791"/>
                        <a:gd name="T10" fmla="*/ 36 w 1769"/>
                        <a:gd name="T11" fmla="*/ 38 h 791"/>
                        <a:gd name="T12" fmla="*/ 34 w 1769"/>
                        <a:gd name="T13" fmla="*/ 30 h 791"/>
                        <a:gd name="T14" fmla="*/ 30 w 1769"/>
                        <a:gd name="T15" fmla="*/ 22 h 791"/>
                        <a:gd name="T16" fmla="*/ 24 w 1769"/>
                        <a:gd name="T17" fmla="*/ 14 h 791"/>
                        <a:gd name="T18" fmla="*/ 13 w 1769"/>
                        <a:gd name="T19" fmla="*/ 7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0" y="1785"/>
                    <a:ext cx="2472" cy="927"/>
                    <a:chOff x="-74" y="1813"/>
                    <a:chExt cx="2472" cy="927"/>
                  </a:xfrm>
                </p:grpSpPr>
                <p:sp>
                  <p:nvSpPr>
                    <p:cNvPr id="111" name="Freeform 43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721" y="1813"/>
                      <a:ext cx="1677" cy="335"/>
                    </a:xfrm>
                    <a:custGeom>
                      <a:avLst/>
                      <a:gdLst>
                        <a:gd name="T0" fmla="*/ 0 w 2736"/>
                        <a:gd name="T1" fmla="*/ 43 h 504"/>
                        <a:gd name="T2" fmla="*/ 46 w 2736"/>
                        <a:gd name="T3" fmla="*/ 15 h 504"/>
                        <a:gd name="T4" fmla="*/ 94 w 2736"/>
                        <a:gd name="T5" fmla="*/ 2 h 504"/>
                        <a:gd name="T6" fmla="*/ 145 w 2736"/>
                        <a:gd name="T7" fmla="*/ 2 h 504"/>
                        <a:gd name="T8" fmla="*/ 144 w 2736"/>
                        <a:gd name="T9" fmla="*/ 9 h 504"/>
                        <a:gd name="T10" fmla="*/ 94 w 2736"/>
                        <a:gd name="T11" fmla="*/ 9 h 504"/>
                        <a:gd name="T12" fmla="*/ 35 w 2736"/>
                        <a:gd name="T13" fmla="*/ 25 h 504"/>
                        <a:gd name="T14" fmla="*/ 0 w 2736"/>
                        <a:gd name="T15" fmla="*/ 4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2" name="Freeform 44"/>
                    <p:cNvSpPr>
                      <a:spLocks/>
                    </p:cNvSpPr>
                    <p:nvPr/>
                  </p:nvSpPr>
                  <p:spPr bwMode="hidden">
                    <a:xfrm rot="20519637" flipH="1">
                      <a:off x="-74" y="2214"/>
                      <a:ext cx="901" cy="526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9 w 1769"/>
                        <a:gd name="T3" fmla="*/ 5 h 791"/>
                        <a:gd name="T4" fmla="*/ 20 w 1769"/>
                        <a:gd name="T5" fmla="*/ 17 h 791"/>
                        <a:gd name="T6" fmla="*/ 28 w 1769"/>
                        <a:gd name="T7" fmla="*/ 37 h 791"/>
                        <a:gd name="T8" fmla="*/ 31 w 1769"/>
                        <a:gd name="T9" fmla="*/ 53 h 791"/>
                        <a:gd name="T10" fmla="*/ 30 w 1769"/>
                        <a:gd name="T11" fmla="*/ 68 h 791"/>
                        <a:gd name="T12" fmla="*/ 28 w 1769"/>
                        <a:gd name="T13" fmla="*/ 55 h 791"/>
                        <a:gd name="T14" fmla="*/ 24 w 1769"/>
                        <a:gd name="T15" fmla="*/ 39 h 791"/>
                        <a:gd name="T16" fmla="*/ 19 w 1769"/>
                        <a:gd name="T17" fmla="*/ 26 h 791"/>
                        <a:gd name="T18" fmla="*/ 10 w 1769"/>
                        <a:gd name="T19" fmla="*/ 13 h 791"/>
                        <a:gd name="T20" fmla="*/ 0 w 1769"/>
                        <a:gd name="T21" fmla="*/ 7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6" name="Group 183"/>
                  <p:cNvGrpSpPr>
                    <a:grpSpLocks/>
                  </p:cNvGrpSpPr>
                  <p:nvPr/>
                </p:nvGrpSpPr>
                <p:grpSpPr bwMode="auto">
                  <a:xfrm>
                    <a:off x="96" y="1563"/>
                    <a:ext cx="2342" cy="657"/>
                    <a:chOff x="22" y="1591"/>
                    <a:chExt cx="2342" cy="657"/>
                  </a:xfrm>
                </p:grpSpPr>
                <p:sp>
                  <p:nvSpPr>
                    <p:cNvPr id="109" name="Freeform 46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819" y="1591"/>
                      <a:ext cx="1545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28 w 2736"/>
                        <a:gd name="T3" fmla="*/ 9 h 504"/>
                        <a:gd name="T4" fmla="*/ 58 w 2736"/>
                        <a:gd name="T5" fmla="*/ 1 h 504"/>
                        <a:gd name="T6" fmla="*/ 89 w 2736"/>
                        <a:gd name="T7" fmla="*/ 1 h 504"/>
                        <a:gd name="T8" fmla="*/ 88 w 2736"/>
                        <a:gd name="T9" fmla="*/ 6 h 504"/>
                        <a:gd name="T10" fmla="*/ 57 w 2736"/>
                        <a:gd name="T11" fmla="*/ 6 h 504"/>
                        <a:gd name="T12" fmla="*/ 2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0" name="Freeform 47"/>
                    <p:cNvSpPr>
                      <a:spLocks/>
                    </p:cNvSpPr>
                    <p:nvPr/>
                  </p:nvSpPr>
                  <p:spPr bwMode="hidden">
                    <a:xfrm rot="21136207" flipH="1">
                      <a:off x="22" y="1759"/>
                      <a:ext cx="830" cy="489"/>
                    </a:xfrm>
                    <a:custGeom>
                      <a:avLst/>
                      <a:gdLst>
                        <a:gd name="T0" fmla="*/ 0 w 1769"/>
                        <a:gd name="T1" fmla="*/ 1 h 791"/>
                        <a:gd name="T2" fmla="*/ 5 w 1769"/>
                        <a:gd name="T3" fmla="*/ 4 h 791"/>
                        <a:gd name="T4" fmla="*/ 12 w 1769"/>
                        <a:gd name="T5" fmla="*/ 12 h 791"/>
                        <a:gd name="T6" fmla="*/ 17 w 1769"/>
                        <a:gd name="T7" fmla="*/ 24 h 791"/>
                        <a:gd name="T8" fmla="*/ 19 w 1769"/>
                        <a:gd name="T9" fmla="*/ 33 h 791"/>
                        <a:gd name="T10" fmla="*/ 18 w 1769"/>
                        <a:gd name="T11" fmla="*/ 44 h 791"/>
                        <a:gd name="T12" fmla="*/ 17 w 1769"/>
                        <a:gd name="T13" fmla="*/ 35 h 791"/>
                        <a:gd name="T14" fmla="*/ 15 w 1769"/>
                        <a:gd name="T15" fmla="*/ 25 h 791"/>
                        <a:gd name="T16" fmla="*/ 12 w 1769"/>
                        <a:gd name="T17" fmla="*/ 17 h 791"/>
                        <a:gd name="T18" fmla="*/ 6 w 1769"/>
                        <a:gd name="T19" fmla="*/ 9 h 791"/>
                        <a:gd name="T20" fmla="*/ 0 w 1769"/>
                        <a:gd name="T21" fmla="*/ 4 h 791"/>
                        <a:gd name="T22" fmla="*/ 0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7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263" y="1418"/>
                    <a:ext cx="2150" cy="343"/>
                    <a:chOff x="189" y="1446"/>
                    <a:chExt cx="2150" cy="343"/>
                  </a:xfrm>
                </p:grpSpPr>
                <p:sp>
                  <p:nvSpPr>
                    <p:cNvPr id="107" name="Freeform 49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935" y="1466"/>
                      <a:ext cx="1404" cy="219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16 w 2736"/>
                        <a:gd name="T3" fmla="*/ 1 h 504"/>
                        <a:gd name="T4" fmla="*/ 32 w 2736"/>
                        <a:gd name="T5" fmla="*/ 0 h 504"/>
                        <a:gd name="T6" fmla="*/ 50 w 2736"/>
                        <a:gd name="T7" fmla="*/ 0 h 504"/>
                        <a:gd name="T8" fmla="*/ 49 w 2736"/>
                        <a:gd name="T9" fmla="*/ 1 h 504"/>
                        <a:gd name="T10" fmla="*/ 32 w 2736"/>
                        <a:gd name="T11" fmla="*/ 1 h 504"/>
                        <a:gd name="T12" fmla="*/ 12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8" name="Freeform 50"/>
                    <p:cNvSpPr>
                      <a:spLocks/>
                    </p:cNvSpPr>
                    <p:nvPr/>
                  </p:nvSpPr>
                  <p:spPr bwMode="hidden">
                    <a:xfrm rot="84182" flipH="1">
                      <a:off x="189" y="1446"/>
                      <a:ext cx="754" cy="343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3 w 1769"/>
                        <a:gd name="T3" fmla="*/ 0 h 791"/>
                        <a:gd name="T4" fmla="*/ 7 w 1769"/>
                        <a:gd name="T5" fmla="*/ 1 h 791"/>
                        <a:gd name="T6" fmla="*/ 10 w 1769"/>
                        <a:gd name="T7" fmla="*/ 3 h 791"/>
                        <a:gd name="T8" fmla="*/ 11 w 1769"/>
                        <a:gd name="T9" fmla="*/ 4 h 791"/>
                        <a:gd name="T10" fmla="*/ 10 w 1769"/>
                        <a:gd name="T11" fmla="*/ 5 h 791"/>
                        <a:gd name="T12" fmla="*/ 9 w 1769"/>
                        <a:gd name="T13" fmla="*/ 4 h 791"/>
                        <a:gd name="T14" fmla="*/ 9 w 1769"/>
                        <a:gd name="T15" fmla="*/ 3 h 791"/>
                        <a:gd name="T16" fmla="*/ 7 w 1769"/>
                        <a:gd name="T17" fmla="*/ 2 h 791"/>
                        <a:gd name="T18" fmla="*/ 3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8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579" y="1066"/>
                    <a:ext cx="1879" cy="427"/>
                    <a:chOff x="505" y="1094"/>
                    <a:chExt cx="1879" cy="427"/>
                  </a:xfrm>
                </p:grpSpPr>
                <p:sp>
                  <p:nvSpPr>
                    <p:cNvPr id="105" name="Freeform 52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1151" y="1306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6" name="Freeform 53"/>
                    <p:cNvSpPr>
                      <a:spLocks/>
                    </p:cNvSpPr>
                    <p:nvPr/>
                  </p:nvSpPr>
                  <p:spPr bwMode="hidden">
                    <a:xfrm rot="802576" flipH="1">
                      <a:off x="505" y="1094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9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690" y="871"/>
                    <a:ext cx="1850" cy="554"/>
                    <a:chOff x="616" y="899"/>
                    <a:chExt cx="1850" cy="554"/>
                  </a:xfrm>
                </p:grpSpPr>
                <p:sp>
                  <p:nvSpPr>
                    <p:cNvPr id="103" name="Freeform 55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1233" y="1238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4" name="Freeform 56"/>
                    <p:cNvSpPr>
                      <a:spLocks/>
                    </p:cNvSpPr>
                    <p:nvPr/>
                  </p:nvSpPr>
                  <p:spPr bwMode="hidden">
                    <a:xfrm rot="1277471" flipH="1">
                      <a:off x="616" y="899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0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911" y="589"/>
                    <a:ext cx="1767" cy="743"/>
                    <a:chOff x="911" y="589"/>
                    <a:chExt cx="1767" cy="743"/>
                  </a:xfrm>
                </p:grpSpPr>
                <p:sp>
                  <p:nvSpPr>
                    <p:cNvPr id="101" name="Freeform 58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1445" y="111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2" name="Freeform 59"/>
                    <p:cNvSpPr>
                      <a:spLocks/>
                    </p:cNvSpPr>
                    <p:nvPr/>
                  </p:nvSpPr>
                  <p:spPr bwMode="hidden">
                    <a:xfrm rot="2028410" flipH="1">
                      <a:off x="911" y="589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1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1120" y="300"/>
                    <a:ext cx="1693" cy="892"/>
                    <a:chOff x="1120" y="300"/>
                    <a:chExt cx="1693" cy="892"/>
                  </a:xfrm>
                </p:grpSpPr>
                <p:sp>
                  <p:nvSpPr>
                    <p:cNvPr id="99" name="Freeform 61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562" y="977"/>
                      <a:ext cx="1251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8 w 2736"/>
                        <a:gd name="T3" fmla="*/ 1 h 504"/>
                        <a:gd name="T4" fmla="*/ 16 w 2736"/>
                        <a:gd name="T5" fmla="*/ 0 h 504"/>
                        <a:gd name="T6" fmla="*/ 25 w 2736"/>
                        <a:gd name="T7" fmla="*/ 0 h 504"/>
                        <a:gd name="T8" fmla="*/ 25 w 2736"/>
                        <a:gd name="T9" fmla="*/ 0 h 504"/>
                        <a:gd name="T10" fmla="*/ 16 w 2736"/>
                        <a:gd name="T11" fmla="*/ 0 h 504"/>
                        <a:gd name="T12" fmla="*/ 6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0" name="Freeform 62"/>
                    <p:cNvSpPr>
                      <a:spLocks/>
                    </p:cNvSpPr>
                    <p:nvPr/>
                  </p:nvSpPr>
                  <p:spPr bwMode="hidden">
                    <a:xfrm rot="2664424" flipH="1">
                      <a:off x="1120" y="300"/>
                      <a:ext cx="67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2 w 1769"/>
                        <a:gd name="T3" fmla="*/ 0 h 791"/>
                        <a:gd name="T4" fmla="*/ 3 w 1769"/>
                        <a:gd name="T5" fmla="*/ 1 h 791"/>
                        <a:gd name="T6" fmla="*/ 5 w 1769"/>
                        <a:gd name="T7" fmla="*/ 3 h 791"/>
                        <a:gd name="T8" fmla="*/ 5 w 1769"/>
                        <a:gd name="T9" fmla="*/ 4 h 791"/>
                        <a:gd name="T10" fmla="*/ 5 w 1769"/>
                        <a:gd name="T11" fmla="*/ 5 h 791"/>
                        <a:gd name="T12" fmla="*/ 5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2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2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1707" y="76"/>
                    <a:ext cx="778" cy="1512"/>
                    <a:chOff x="1633" y="104"/>
                    <a:chExt cx="778" cy="1512"/>
                  </a:xfrm>
                </p:grpSpPr>
                <p:sp>
                  <p:nvSpPr>
                    <p:cNvPr id="97" name="Freeform 64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754" y="958"/>
                      <a:ext cx="1100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4 w 2736"/>
                        <a:gd name="T3" fmla="*/ 1 h 504"/>
                        <a:gd name="T4" fmla="*/ 7 w 2736"/>
                        <a:gd name="T5" fmla="*/ 0 h 504"/>
                        <a:gd name="T6" fmla="*/ 12 w 2736"/>
                        <a:gd name="T7" fmla="*/ 0 h 504"/>
                        <a:gd name="T8" fmla="*/ 12 w 2736"/>
                        <a:gd name="T9" fmla="*/ 0 h 504"/>
                        <a:gd name="T10" fmla="*/ 7 w 2736"/>
                        <a:gd name="T11" fmla="*/ 0 h 504"/>
                        <a:gd name="T12" fmla="*/ 3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8" name="Freeform 65"/>
                    <p:cNvSpPr>
                      <a:spLocks/>
                    </p:cNvSpPr>
                    <p:nvPr/>
                  </p:nvSpPr>
                  <p:spPr bwMode="hidden">
                    <a:xfrm rot="3473776" flipH="1">
                      <a:off x="1506" y="231"/>
                      <a:ext cx="591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2 w 1769"/>
                        <a:gd name="T5" fmla="*/ 1 h 791"/>
                        <a:gd name="T6" fmla="*/ 2 w 1769"/>
                        <a:gd name="T7" fmla="*/ 3 h 791"/>
                        <a:gd name="T8" fmla="*/ 2 w 1769"/>
                        <a:gd name="T9" fmla="*/ 4 h 791"/>
                        <a:gd name="T10" fmla="*/ 2 w 1769"/>
                        <a:gd name="T11" fmla="*/ 5 h 791"/>
                        <a:gd name="T12" fmla="*/ 2 w 1769"/>
                        <a:gd name="T13" fmla="*/ 4 h 791"/>
                        <a:gd name="T14" fmla="*/ 2 w 1769"/>
                        <a:gd name="T15" fmla="*/ 3 h 791"/>
                        <a:gd name="T16" fmla="*/ 2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3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2009" y="0"/>
                    <a:ext cx="634" cy="1534"/>
                    <a:chOff x="1935" y="28"/>
                    <a:chExt cx="634" cy="1534"/>
                  </a:xfrm>
                </p:grpSpPr>
                <p:sp>
                  <p:nvSpPr>
                    <p:cNvPr id="95" name="Freeform 67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931" y="924"/>
                      <a:ext cx="1061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3 w 2736"/>
                        <a:gd name="T3" fmla="*/ 1 h 504"/>
                        <a:gd name="T4" fmla="*/ 6 w 2736"/>
                        <a:gd name="T5" fmla="*/ 0 h 504"/>
                        <a:gd name="T6" fmla="*/ 9 w 2736"/>
                        <a:gd name="T7" fmla="*/ 0 h 504"/>
                        <a:gd name="T8" fmla="*/ 9 w 2736"/>
                        <a:gd name="T9" fmla="*/ 0 h 504"/>
                        <a:gd name="T10" fmla="*/ 6 w 2736"/>
                        <a:gd name="T11" fmla="*/ 0 h 504"/>
                        <a:gd name="T12" fmla="*/ 2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6" name="Freeform 68"/>
                    <p:cNvSpPr>
                      <a:spLocks/>
                    </p:cNvSpPr>
                    <p:nvPr/>
                  </p:nvSpPr>
                  <p:spPr bwMode="hidden">
                    <a:xfrm rot="4126480" flipH="1">
                      <a:off x="1819" y="144"/>
                      <a:ext cx="570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1 w 1769"/>
                        <a:gd name="T5" fmla="*/ 1 h 791"/>
                        <a:gd name="T6" fmla="*/ 2 w 1769"/>
                        <a:gd name="T7" fmla="*/ 3 h 791"/>
                        <a:gd name="T8" fmla="*/ 2 w 1769"/>
                        <a:gd name="T9" fmla="*/ 4 h 791"/>
                        <a:gd name="T10" fmla="*/ 2 w 1769"/>
                        <a:gd name="T11" fmla="*/ 5 h 791"/>
                        <a:gd name="T12" fmla="*/ 2 w 1769"/>
                        <a:gd name="T13" fmla="*/ 4 h 791"/>
                        <a:gd name="T14" fmla="*/ 2 w 1769"/>
                        <a:gd name="T15" fmla="*/ 3 h 791"/>
                        <a:gd name="T16" fmla="*/ 1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4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896" y="644"/>
                    <a:ext cx="1845" cy="566"/>
                    <a:chOff x="2822" y="672"/>
                    <a:chExt cx="1845" cy="566"/>
                  </a:xfrm>
                </p:grpSpPr>
                <p:sp>
                  <p:nvSpPr>
                    <p:cNvPr id="93" name="Freeform 70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2822" y="1023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4" name="Freeform 71"/>
                    <p:cNvSpPr>
                      <a:spLocks/>
                    </p:cNvSpPr>
                    <p:nvPr/>
                  </p:nvSpPr>
                  <p:spPr bwMode="hidden">
                    <a:xfrm rot="-1325434">
                      <a:off x="4005" y="672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5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757" y="417"/>
                    <a:ext cx="1781" cy="717"/>
                    <a:chOff x="2683" y="445"/>
                    <a:chExt cx="1781" cy="717"/>
                  </a:xfrm>
                </p:grpSpPr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2683" y="947"/>
                      <a:ext cx="1233" cy="215"/>
                    </a:xfrm>
                    <a:custGeom>
                      <a:avLst/>
                      <a:gdLst>
                        <a:gd name="T0" fmla="*/ 0 w 2736"/>
                        <a:gd name="T1" fmla="*/ 3 h 504"/>
                        <a:gd name="T2" fmla="*/ 7 w 2736"/>
                        <a:gd name="T3" fmla="*/ 1 h 504"/>
                        <a:gd name="T4" fmla="*/ 15 w 2736"/>
                        <a:gd name="T5" fmla="*/ 0 h 504"/>
                        <a:gd name="T6" fmla="*/ 23 w 2736"/>
                        <a:gd name="T7" fmla="*/ 0 h 504"/>
                        <a:gd name="T8" fmla="*/ 23 w 2736"/>
                        <a:gd name="T9" fmla="*/ 0 h 504"/>
                        <a:gd name="T10" fmla="*/ 15 w 2736"/>
                        <a:gd name="T11" fmla="*/ 0 h 504"/>
                        <a:gd name="T12" fmla="*/ 5 w 2736"/>
                        <a:gd name="T13" fmla="*/ 2 h 504"/>
                        <a:gd name="T14" fmla="*/ 0 w 2736"/>
                        <a:gd name="T15" fmla="*/ 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hidden">
                    <a:xfrm rot="-1921064">
                      <a:off x="3802" y="445"/>
                      <a:ext cx="662" cy="338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3 w 1769"/>
                        <a:gd name="T5" fmla="*/ 1 h 791"/>
                        <a:gd name="T6" fmla="*/ 4 w 1769"/>
                        <a:gd name="T7" fmla="*/ 3 h 791"/>
                        <a:gd name="T8" fmla="*/ 5 w 1769"/>
                        <a:gd name="T9" fmla="*/ 4 h 791"/>
                        <a:gd name="T10" fmla="*/ 4 w 1769"/>
                        <a:gd name="T11" fmla="*/ 5 h 791"/>
                        <a:gd name="T12" fmla="*/ 4 w 1769"/>
                        <a:gd name="T13" fmla="*/ 4 h 791"/>
                        <a:gd name="T14" fmla="*/ 4 w 1769"/>
                        <a:gd name="T15" fmla="*/ 3 h 791"/>
                        <a:gd name="T16" fmla="*/ 3 w 1769"/>
                        <a:gd name="T17" fmla="*/ 2 h 791"/>
                        <a:gd name="T18" fmla="*/ 1 w 1769"/>
                        <a:gd name="T19" fmla="*/ 1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56" name="Freeform 75"/>
                  <p:cNvSpPr>
                    <a:spLocks/>
                  </p:cNvSpPr>
                  <p:nvPr/>
                </p:nvSpPr>
                <p:spPr bwMode="hidden">
                  <a:xfrm rot="4578755" flipH="1">
                    <a:off x="2175" y="949"/>
                    <a:ext cx="1027" cy="145"/>
                  </a:xfrm>
                  <a:custGeom>
                    <a:avLst/>
                    <a:gdLst>
                      <a:gd name="T0" fmla="*/ 0 w 2736"/>
                      <a:gd name="T1" fmla="*/ 0 h 504"/>
                      <a:gd name="T2" fmla="*/ 2 w 2736"/>
                      <a:gd name="T3" fmla="*/ 0 h 504"/>
                      <a:gd name="T4" fmla="*/ 5 w 2736"/>
                      <a:gd name="T5" fmla="*/ 0 h 504"/>
                      <a:gd name="T6" fmla="*/ 8 w 2736"/>
                      <a:gd name="T7" fmla="*/ 0 h 504"/>
                      <a:gd name="T8" fmla="*/ 8 w 2736"/>
                      <a:gd name="T9" fmla="*/ 0 h 504"/>
                      <a:gd name="T10" fmla="*/ 5 w 2736"/>
                      <a:gd name="T11" fmla="*/ 0 h 504"/>
                      <a:gd name="T12" fmla="*/ 2 w 2736"/>
                      <a:gd name="T13" fmla="*/ 0 h 504"/>
                      <a:gd name="T14" fmla="*/ 0 w 2736"/>
                      <a:gd name="T15" fmla="*/ 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 76"/>
                  <p:cNvSpPr>
                    <a:spLocks/>
                  </p:cNvSpPr>
                  <p:nvPr/>
                </p:nvSpPr>
                <p:spPr bwMode="hidden">
                  <a:xfrm rot="4578755" flipH="1">
                    <a:off x="2199" y="196"/>
                    <a:ext cx="552" cy="229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1 w 1769"/>
                      <a:gd name="T5" fmla="*/ 0 h 791"/>
                      <a:gd name="T6" fmla="*/ 2 w 1769"/>
                      <a:gd name="T7" fmla="*/ 0 h 791"/>
                      <a:gd name="T8" fmla="*/ 2 w 1769"/>
                      <a:gd name="T9" fmla="*/ 0 h 791"/>
                      <a:gd name="T10" fmla="*/ 2 w 1769"/>
                      <a:gd name="T11" fmla="*/ 1 h 791"/>
                      <a:gd name="T12" fmla="*/ 2 w 1769"/>
                      <a:gd name="T13" fmla="*/ 0 h 791"/>
                      <a:gd name="T14" fmla="*/ 1 w 1769"/>
                      <a:gd name="T15" fmla="*/ 0 h 791"/>
                      <a:gd name="T16" fmla="*/ 1 w 1769"/>
                      <a:gd name="T17" fmla="*/ 0 h 791"/>
                      <a:gd name="T18" fmla="*/ 1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grpSp>
                <p:nvGrpSpPr>
                  <p:cNvPr id="58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2874" y="13"/>
                    <a:ext cx="640" cy="1520"/>
                    <a:chOff x="2800" y="41"/>
                    <a:chExt cx="640" cy="1520"/>
                  </a:xfrm>
                </p:grpSpPr>
                <p:sp>
                  <p:nvSpPr>
                    <p:cNvPr id="89" name="Freeform 78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2361" y="938"/>
                      <a:ext cx="1062" cy="184"/>
                    </a:xfrm>
                    <a:custGeom>
                      <a:avLst/>
                      <a:gdLst>
                        <a:gd name="T0" fmla="*/ 0 w 2736"/>
                        <a:gd name="T1" fmla="*/ 1 h 504"/>
                        <a:gd name="T2" fmla="*/ 3 w 2736"/>
                        <a:gd name="T3" fmla="*/ 0 h 504"/>
                        <a:gd name="T4" fmla="*/ 6 w 2736"/>
                        <a:gd name="T5" fmla="*/ 0 h 504"/>
                        <a:gd name="T6" fmla="*/ 9 w 2736"/>
                        <a:gd name="T7" fmla="*/ 0 h 504"/>
                        <a:gd name="T8" fmla="*/ 9 w 2736"/>
                        <a:gd name="T9" fmla="*/ 0 h 504"/>
                        <a:gd name="T10" fmla="*/ 6 w 2736"/>
                        <a:gd name="T11" fmla="*/ 0 h 504"/>
                        <a:gd name="T12" fmla="*/ 2 w 2736"/>
                        <a:gd name="T13" fmla="*/ 1 h 504"/>
                        <a:gd name="T14" fmla="*/ 0 w 2736"/>
                        <a:gd name="T15" fmla="*/ 1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0" name="Freeform 79"/>
                    <p:cNvSpPr>
                      <a:spLocks/>
                    </p:cNvSpPr>
                    <p:nvPr/>
                  </p:nvSpPr>
                  <p:spPr bwMode="hidden">
                    <a:xfrm rot="-3857755">
                      <a:off x="3011" y="181"/>
                      <a:ext cx="570" cy="289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1 w 1769"/>
                        <a:gd name="T3" fmla="*/ 0 h 791"/>
                        <a:gd name="T4" fmla="*/ 1 w 1769"/>
                        <a:gd name="T5" fmla="*/ 0 h 791"/>
                        <a:gd name="T6" fmla="*/ 2 w 1769"/>
                        <a:gd name="T7" fmla="*/ 1 h 791"/>
                        <a:gd name="T8" fmla="*/ 2 w 1769"/>
                        <a:gd name="T9" fmla="*/ 1 h 791"/>
                        <a:gd name="T10" fmla="*/ 2 w 1769"/>
                        <a:gd name="T11" fmla="*/ 2 h 791"/>
                        <a:gd name="T12" fmla="*/ 2 w 1769"/>
                        <a:gd name="T13" fmla="*/ 1 h 791"/>
                        <a:gd name="T14" fmla="*/ 2 w 1769"/>
                        <a:gd name="T15" fmla="*/ 1 h 791"/>
                        <a:gd name="T16" fmla="*/ 1 w 1769"/>
                        <a:gd name="T17" fmla="*/ 1 h 791"/>
                        <a:gd name="T18" fmla="*/ 1 w 1769"/>
                        <a:gd name="T19" fmla="*/ 0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9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3008" y="135"/>
                    <a:ext cx="1017" cy="1464"/>
                    <a:chOff x="2934" y="163"/>
                    <a:chExt cx="1017" cy="1464"/>
                  </a:xfrm>
                </p:grpSpPr>
                <p:sp>
                  <p:nvSpPr>
                    <p:cNvPr id="87" name="Freeform 81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2491" y="915"/>
                      <a:ext cx="1155" cy="270"/>
                    </a:xfrm>
                    <a:custGeom>
                      <a:avLst/>
                      <a:gdLst>
                        <a:gd name="T0" fmla="*/ 0 w 2736"/>
                        <a:gd name="T1" fmla="*/ 12 h 504"/>
                        <a:gd name="T2" fmla="*/ 5 w 2736"/>
                        <a:gd name="T3" fmla="*/ 4 h 504"/>
                        <a:gd name="T4" fmla="*/ 10 w 2736"/>
                        <a:gd name="T5" fmla="*/ 1 h 504"/>
                        <a:gd name="T6" fmla="*/ 16 w 2736"/>
                        <a:gd name="T7" fmla="*/ 1 h 504"/>
                        <a:gd name="T8" fmla="*/ 16 w 2736"/>
                        <a:gd name="T9" fmla="*/ 3 h 504"/>
                        <a:gd name="T10" fmla="*/ 10 w 2736"/>
                        <a:gd name="T11" fmla="*/ 3 h 504"/>
                        <a:gd name="T12" fmla="*/ 4 w 2736"/>
                        <a:gd name="T13" fmla="*/ 7 h 504"/>
                        <a:gd name="T14" fmla="*/ 0 w 2736"/>
                        <a:gd name="T15" fmla="*/ 1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8" name="Freeform 82"/>
                    <p:cNvSpPr>
                      <a:spLocks/>
                    </p:cNvSpPr>
                    <p:nvPr/>
                  </p:nvSpPr>
                  <p:spPr bwMode="hidden">
                    <a:xfrm rot="-2777260">
                      <a:off x="3430" y="261"/>
                      <a:ext cx="620" cy="423"/>
                    </a:xfrm>
                    <a:custGeom>
                      <a:avLst/>
                      <a:gdLst>
                        <a:gd name="T0" fmla="*/ 0 w 1769"/>
                        <a:gd name="T1" fmla="*/ 1 h 791"/>
                        <a:gd name="T2" fmla="*/ 1 w 1769"/>
                        <a:gd name="T3" fmla="*/ 2 h 791"/>
                        <a:gd name="T4" fmla="*/ 2 w 1769"/>
                        <a:gd name="T5" fmla="*/ 5 h 791"/>
                        <a:gd name="T6" fmla="*/ 3 w 1769"/>
                        <a:gd name="T7" fmla="*/ 10 h 791"/>
                        <a:gd name="T8" fmla="*/ 3 w 1769"/>
                        <a:gd name="T9" fmla="*/ 14 h 791"/>
                        <a:gd name="T10" fmla="*/ 3 w 1769"/>
                        <a:gd name="T11" fmla="*/ 18 h 791"/>
                        <a:gd name="T12" fmla="*/ 3 w 1769"/>
                        <a:gd name="T13" fmla="*/ 15 h 791"/>
                        <a:gd name="T14" fmla="*/ 2 w 1769"/>
                        <a:gd name="T15" fmla="*/ 11 h 791"/>
                        <a:gd name="T16" fmla="*/ 2 w 1769"/>
                        <a:gd name="T17" fmla="*/ 7 h 791"/>
                        <a:gd name="T18" fmla="*/ 1 w 1769"/>
                        <a:gd name="T19" fmla="*/ 3 h 791"/>
                        <a:gd name="T20" fmla="*/ 0 w 1769"/>
                        <a:gd name="T21" fmla="*/ 2 h 791"/>
                        <a:gd name="T22" fmla="*/ 0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0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2804" y="4"/>
                    <a:ext cx="243" cy="1448"/>
                    <a:chOff x="2730" y="32"/>
                    <a:chExt cx="243" cy="1448"/>
                  </a:xfrm>
                </p:grpSpPr>
                <p:sp>
                  <p:nvSpPr>
                    <p:cNvPr id="85" name="Freeform 222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296" y="960"/>
                      <a:ext cx="954" cy="86"/>
                    </a:xfrm>
                    <a:custGeom>
                      <a:avLst/>
                      <a:gdLst>
                        <a:gd name="T0" fmla="*/ 0 w 2736"/>
                        <a:gd name="T1" fmla="*/ 0 h 504"/>
                        <a:gd name="T2" fmla="*/ 2 w 2736"/>
                        <a:gd name="T3" fmla="*/ 0 h 504"/>
                        <a:gd name="T4" fmla="*/ 3 w 2736"/>
                        <a:gd name="T5" fmla="*/ 0 h 504"/>
                        <a:gd name="T6" fmla="*/ 5 w 2736"/>
                        <a:gd name="T7" fmla="*/ 0 h 504"/>
                        <a:gd name="T8" fmla="*/ 5 w 2736"/>
                        <a:gd name="T9" fmla="*/ 0 h 504"/>
                        <a:gd name="T10" fmla="*/ 3 w 2736"/>
                        <a:gd name="T11" fmla="*/ 0 h 504"/>
                        <a:gd name="T12" fmla="*/ 1 w 2736"/>
                        <a:gd name="T13" fmla="*/ 0 h 504"/>
                        <a:gd name="T14" fmla="*/ 0 w 2736"/>
                        <a:gd name="T15" fmla="*/ 0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6" name="Freeform 223"/>
                    <p:cNvSpPr>
                      <a:spLocks/>
                    </p:cNvSpPr>
                    <p:nvPr/>
                  </p:nvSpPr>
                  <p:spPr bwMode="hidden">
                    <a:xfrm rot="-4903748">
                      <a:off x="2650" y="220"/>
                      <a:ext cx="512" cy="13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0 w 1769"/>
                        <a:gd name="T3" fmla="*/ 0 h 791"/>
                        <a:gd name="T4" fmla="*/ 1 w 1769"/>
                        <a:gd name="T5" fmla="*/ 0 h 791"/>
                        <a:gd name="T6" fmla="*/ 1 w 1769"/>
                        <a:gd name="T7" fmla="*/ 0 h 791"/>
                        <a:gd name="T8" fmla="*/ 1 w 1769"/>
                        <a:gd name="T9" fmla="*/ 0 h 791"/>
                        <a:gd name="T10" fmla="*/ 1 w 1769"/>
                        <a:gd name="T11" fmla="*/ 0 h 791"/>
                        <a:gd name="T12" fmla="*/ 1 w 1769"/>
                        <a:gd name="T13" fmla="*/ 0 h 791"/>
                        <a:gd name="T14" fmla="*/ 1 w 1769"/>
                        <a:gd name="T15" fmla="*/ 0 h 791"/>
                        <a:gd name="T16" fmla="*/ 1 w 1769"/>
                        <a:gd name="T17" fmla="*/ 0 h 791"/>
                        <a:gd name="T18" fmla="*/ 0 w 1769"/>
                        <a:gd name="T19" fmla="*/ 0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1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017" y="1741"/>
                    <a:ext cx="1085" cy="2450"/>
                    <a:chOff x="943" y="1769"/>
                    <a:chExt cx="1085" cy="2450"/>
                  </a:xfrm>
                </p:grpSpPr>
                <p:sp>
                  <p:nvSpPr>
                    <p:cNvPr id="83" name="Freeform 87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1010" y="2475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54 w 2736"/>
                        <a:gd name="T3" fmla="*/ 9 h 504"/>
                        <a:gd name="T4" fmla="*/ 111 w 2736"/>
                        <a:gd name="T5" fmla="*/ 1 h 504"/>
                        <a:gd name="T6" fmla="*/ 171 w 2736"/>
                        <a:gd name="T7" fmla="*/ 1 h 504"/>
                        <a:gd name="T8" fmla="*/ 170 w 2736"/>
                        <a:gd name="T9" fmla="*/ 6 h 504"/>
                        <a:gd name="T10" fmla="*/ 111 w 2736"/>
                        <a:gd name="T11" fmla="*/ 6 h 504"/>
                        <a:gd name="T12" fmla="*/ 4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88"/>
                    <p:cNvSpPr>
                      <a:spLocks/>
                    </p:cNvSpPr>
                    <p:nvPr/>
                  </p:nvSpPr>
                  <p:spPr bwMode="hidden">
                    <a:xfrm rot="18335692" flipH="1">
                      <a:off x="725" y="3512"/>
                      <a:ext cx="925" cy="490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4 h 791"/>
                        <a:gd name="T4" fmla="*/ 24 w 1769"/>
                        <a:gd name="T5" fmla="*/ 12 h 791"/>
                        <a:gd name="T6" fmla="*/ 33 w 1769"/>
                        <a:gd name="T7" fmla="*/ 25 h 791"/>
                        <a:gd name="T8" fmla="*/ 36 w 1769"/>
                        <a:gd name="T9" fmla="*/ 35 h 791"/>
                        <a:gd name="T10" fmla="*/ 35 w 1769"/>
                        <a:gd name="T11" fmla="*/ 45 h 791"/>
                        <a:gd name="T12" fmla="*/ 32 w 1769"/>
                        <a:gd name="T13" fmla="*/ 36 h 791"/>
                        <a:gd name="T14" fmla="*/ 28 w 1769"/>
                        <a:gd name="T15" fmla="*/ 26 h 791"/>
                        <a:gd name="T16" fmla="*/ 22 w 1769"/>
                        <a:gd name="T17" fmla="*/ 17 h 791"/>
                        <a:gd name="T18" fmla="*/ 12 w 1769"/>
                        <a:gd name="T19" fmla="*/ 9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2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1529" y="1908"/>
                    <a:ext cx="766" cy="2373"/>
                    <a:chOff x="1455" y="1936"/>
                    <a:chExt cx="766" cy="2373"/>
                  </a:xfrm>
                </p:grpSpPr>
                <p:sp>
                  <p:nvSpPr>
                    <p:cNvPr id="81" name="Freeform 90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67" y="2578"/>
                      <a:ext cx="1595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34 w 2736"/>
                        <a:gd name="T3" fmla="*/ 9 h 504"/>
                        <a:gd name="T4" fmla="*/ 70 w 2736"/>
                        <a:gd name="T5" fmla="*/ 1 h 504"/>
                        <a:gd name="T6" fmla="*/ 107 w 2736"/>
                        <a:gd name="T7" fmla="*/ 1 h 504"/>
                        <a:gd name="T8" fmla="*/ 107 w 2736"/>
                        <a:gd name="T9" fmla="*/ 6 h 504"/>
                        <a:gd name="T10" fmla="*/ 69 w 2736"/>
                        <a:gd name="T11" fmla="*/ 6 h 504"/>
                        <a:gd name="T12" fmla="*/ 26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91"/>
                    <p:cNvSpPr>
                      <a:spLocks/>
                    </p:cNvSpPr>
                    <p:nvPr/>
                  </p:nvSpPr>
                  <p:spPr bwMode="hidden">
                    <a:xfrm rot="17542885" flipH="1">
                      <a:off x="1272" y="3636"/>
                      <a:ext cx="856" cy="490"/>
                    </a:xfrm>
                    <a:custGeom>
                      <a:avLst/>
                      <a:gdLst>
                        <a:gd name="T0" fmla="*/ 0 w 1769"/>
                        <a:gd name="T1" fmla="*/ 1 h 791"/>
                        <a:gd name="T2" fmla="*/ 6 w 1769"/>
                        <a:gd name="T3" fmla="*/ 4 h 791"/>
                        <a:gd name="T4" fmla="*/ 15 w 1769"/>
                        <a:gd name="T5" fmla="*/ 12 h 791"/>
                        <a:gd name="T6" fmla="*/ 21 w 1769"/>
                        <a:gd name="T7" fmla="*/ 25 h 791"/>
                        <a:gd name="T8" fmla="*/ 22 w 1769"/>
                        <a:gd name="T9" fmla="*/ 35 h 791"/>
                        <a:gd name="T10" fmla="*/ 22 w 1769"/>
                        <a:gd name="T11" fmla="*/ 45 h 791"/>
                        <a:gd name="T12" fmla="*/ 20 w 1769"/>
                        <a:gd name="T13" fmla="*/ 36 h 791"/>
                        <a:gd name="T14" fmla="*/ 18 w 1769"/>
                        <a:gd name="T15" fmla="*/ 26 h 791"/>
                        <a:gd name="T16" fmla="*/ 15 w 1769"/>
                        <a:gd name="T17" fmla="*/ 17 h 791"/>
                        <a:gd name="T18" fmla="*/ 7 w 1769"/>
                        <a:gd name="T19" fmla="*/ 9 h 791"/>
                        <a:gd name="T20" fmla="*/ 0 w 1769"/>
                        <a:gd name="T21" fmla="*/ 4 h 791"/>
                        <a:gd name="T22" fmla="*/ 0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3" name="Group 92"/>
                  <p:cNvGrpSpPr>
                    <a:grpSpLocks/>
                  </p:cNvGrpSpPr>
                  <p:nvPr/>
                </p:nvGrpSpPr>
                <p:grpSpPr bwMode="auto">
                  <a:xfrm rot="88588">
                    <a:off x="2061" y="1962"/>
                    <a:ext cx="459" cy="2329"/>
                    <a:chOff x="1956" y="1990"/>
                    <a:chExt cx="492" cy="2604"/>
                  </a:xfrm>
                </p:grpSpPr>
                <p:sp>
                  <p:nvSpPr>
                    <p:cNvPr id="79" name="Freeform 93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442" y="2695"/>
                      <a:ext cx="1711" cy="301"/>
                    </a:xfrm>
                    <a:custGeom>
                      <a:avLst/>
                      <a:gdLst>
                        <a:gd name="T0" fmla="*/ 0 w 2736"/>
                        <a:gd name="T1" fmla="*/ 23 h 504"/>
                        <a:gd name="T2" fmla="*/ 52 w 2736"/>
                        <a:gd name="T3" fmla="*/ 8 h 504"/>
                        <a:gd name="T4" fmla="*/ 106 w 2736"/>
                        <a:gd name="T5" fmla="*/ 1 h 504"/>
                        <a:gd name="T6" fmla="*/ 163 w 2736"/>
                        <a:gd name="T7" fmla="*/ 1 h 504"/>
                        <a:gd name="T8" fmla="*/ 163 w 2736"/>
                        <a:gd name="T9" fmla="*/ 5 h 504"/>
                        <a:gd name="T10" fmla="*/ 106 w 2736"/>
                        <a:gd name="T11" fmla="*/ 5 h 504"/>
                        <a:gd name="T12" fmla="*/ 39 w 2736"/>
                        <a:gd name="T13" fmla="*/ 13 h 504"/>
                        <a:gd name="T14" fmla="*/ 0 w 2736"/>
                        <a:gd name="T15" fmla="*/ 23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accent2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94"/>
                    <p:cNvSpPr>
                      <a:spLocks/>
                    </p:cNvSpPr>
                    <p:nvPr/>
                  </p:nvSpPr>
                  <p:spPr bwMode="hidden">
                    <a:xfrm rot="16782062" flipH="1">
                      <a:off x="1734" y="3898"/>
                      <a:ext cx="918" cy="473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9 w 1769"/>
                        <a:gd name="T3" fmla="*/ 2 h 791"/>
                        <a:gd name="T4" fmla="*/ 23 w 1769"/>
                        <a:gd name="T5" fmla="*/ 10 h 791"/>
                        <a:gd name="T6" fmla="*/ 32 w 1769"/>
                        <a:gd name="T7" fmla="*/ 20 h 791"/>
                        <a:gd name="T8" fmla="*/ 34 w 1769"/>
                        <a:gd name="T9" fmla="*/ 28 h 791"/>
                        <a:gd name="T10" fmla="*/ 33 w 1769"/>
                        <a:gd name="T11" fmla="*/ 36 h 791"/>
                        <a:gd name="T12" fmla="*/ 31 w 1769"/>
                        <a:gd name="T13" fmla="*/ 29 h 791"/>
                        <a:gd name="T14" fmla="*/ 27 w 1769"/>
                        <a:gd name="T15" fmla="*/ 21 h 791"/>
                        <a:gd name="T16" fmla="*/ 22 w 1769"/>
                        <a:gd name="T17" fmla="*/ 14 h 791"/>
                        <a:gd name="T18" fmla="*/ 11 w 1769"/>
                        <a:gd name="T19" fmla="*/ 7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4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408" y="1689"/>
                    <a:ext cx="1125" cy="2426"/>
                    <a:chOff x="3334" y="1717"/>
                    <a:chExt cx="1125" cy="2426"/>
                  </a:xfrm>
                </p:grpSpPr>
                <p:sp>
                  <p:nvSpPr>
                    <p:cNvPr id="77" name="Freeform 96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2628" y="2423"/>
                      <a:ext cx="1724" cy="312"/>
                    </a:xfrm>
                    <a:custGeom>
                      <a:avLst/>
                      <a:gdLst>
                        <a:gd name="T0" fmla="*/ 0 w 2736"/>
                        <a:gd name="T1" fmla="*/ 28 h 504"/>
                        <a:gd name="T2" fmla="*/ 54 w 2736"/>
                        <a:gd name="T3" fmla="*/ 9 h 504"/>
                        <a:gd name="T4" fmla="*/ 111 w 2736"/>
                        <a:gd name="T5" fmla="*/ 1 h 504"/>
                        <a:gd name="T6" fmla="*/ 171 w 2736"/>
                        <a:gd name="T7" fmla="*/ 1 h 504"/>
                        <a:gd name="T8" fmla="*/ 170 w 2736"/>
                        <a:gd name="T9" fmla="*/ 6 h 504"/>
                        <a:gd name="T10" fmla="*/ 111 w 2736"/>
                        <a:gd name="T11" fmla="*/ 6 h 504"/>
                        <a:gd name="T12" fmla="*/ 41 w 2736"/>
                        <a:gd name="T13" fmla="*/ 17 h 504"/>
                        <a:gd name="T14" fmla="*/ 0 w 2736"/>
                        <a:gd name="T15" fmla="*/ 28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8" name="Freeform 97"/>
                    <p:cNvSpPr>
                      <a:spLocks/>
                    </p:cNvSpPr>
                    <p:nvPr/>
                  </p:nvSpPr>
                  <p:spPr bwMode="hidden">
                    <a:xfrm rot="3144576">
                      <a:off x="3751" y="3436"/>
                      <a:ext cx="925" cy="490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10 w 1769"/>
                        <a:gd name="T3" fmla="*/ 4 h 791"/>
                        <a:gd name="T4" fmla="*/ 24 w 1769"/>
                        <a:gd name="T5" fmla="*/ 12 h 791"/>
                        <a:gd name="T6" fmla="*/ 33 w 1769"/>
                        <a:gd name="T7" fmla="*/ 25 h 791"/>
                        <a:gd name="T8" fmla="*/ 36 w 1769"/>
                        <a:gd name="T9" fmla="*/ 35 h 791"/>
                        <a:gd name="T10" fmla="*/ 35 w 1769"/>
                        <a:gd name="T11" fmla="*/ 45 h 791"/>
                        <a:gd name="T12" fmla="*/ 32 w 1769"/>
                        <a:gd name="T13" fmla="*/ 36 h 791"/>
                        <a:gd name="T14" fmla="*/ 28 w 1769"/>
                        <a:gd name="T15" fmla="*/ 26 h 791"/>
                        <a:gd name="T16" fmla="*/ 22 w 1769"/>
                        <a:gd name="T17" fmla="*/ 17 h 791"/>
                        <a:gd name="T18" fmla="*/ 12 w 1769"/>
                        <a:gd name="T19" fmla="*/ 9 h 791"/>
                        <a:gd name="T20" fmla="*/ 0 w 1769"/>
                        <a:gd name="T21" fmla="*/ 4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5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255" y="1838"/>
                    <a:ext cx="883" cy="2426"/>
                    <a:chOff x="3181" y="1866"/>
                    <a:chExt cx="883" cy="2426"/>
                  </a:xfrm>
                </p:grpSpPr>
                <p:sp>
                  <p:nvSpPr>
                    <p:cNvPr id="75" name="Freeform 99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2506" y="2541"/>
                      <a:ext cx="1650" cy="299"/>
                    </a:xfrm>
                    <a:custGeom>
                      <a:avLst/>
                      <a:gdLst>
                        <a:gd name="T0" fmla="*/ 0 w 2736"/>
                        <a:gd name="T1" fmla="*/ 22 h 504"/>
                        <a:gd name="T2" fmla="*/ 42 w 2736"/>
                        <a:gd name="T3" fmla="*/ 7 h 504"/>
                        <a:gd name="T4" fmla="*/ 86 w 2736"/>
                        <a:gd name="T5" fmla="*/ 1 h 504"/>
                        <a:gd name="T6" fmla="*/ 131 w 2736"/>
                        <a:gd name="T7" fmla="*/ 1 h 504"/>
                        <a:gd name="T8" fmla="*/ 131 w 2736"/>
                        <a:gd name="T9" fmla="*/ 4 h 504"/>
                        <a:gd name="T10" fmla="*/ 85 w 2736"/>
                        <a:gd name="T11" fmla="*/ 4 h 504"/>
                        <a:gd name="T12" fmla="*/ 31 w 2736"/>
                        <a:gd name="T13" fmla="*/ 12 h 504"/>
                        <a:gd name="T14" fmla="*/ 0 w 2736"/>
                        <a:gd name="T15" fmla="*/ 22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6" name="Freeform 100"/>
                    <p:cNvSpPr>
                      <a:spLocks/>
                    </p:cNvSpPr>
                    <p:nvPr/>
                  </p:nvSpPr>
                  <p:spPr bwMode="hidden">
                    <a:xfrm rot="3745735">
                      <a:off x="3387" y="3615"/>
                      <a:ext cx="885" cy="469"/>
                    </a:xfrm>
                    <a:custGeom>
                      <a:avLst/>
                      <a:gdLst>
                        <a:gd name="T0" fmla="*/ 1 w 1769"/>
                        <a:gd name="T1" fmla="*/ 1 h 791"/>
                        <a:gd name="T2" fmla="*/ 8 w 1769"/>
                        <a:gd name="T3" fmla="*/ 2 h 791"/>
                        <a:gd name="T4" fmla="*/ 19 w 1769"/>
                        <a:gd name="T5" fmla="*/ 9 h 791"/>
                        <a:gd name="T6" fmla="*/ 26 w 1769"/>
                        <a:gd name="T7" fmla="*/ 18 h 791"/>
                        <a:gd name="T8" fmla="*/ 28 w 1769"/>
                        <a:gd name="T9" fmla="*/ 26 h 791"/>
                        <a:gd name="T10" fmla="*/ 27 w 1769"/>
                        <a:gd name="T11" fmla="*/ 34 h 791"/>
                        <a:gd name="T12" fmla="*/ 25 w 1769"/>
                        <a:gd name="T13" fmla="*/ 27 h 791"/>
                        <a:gd name="T14" fmla="*/ 22 w 1769"/>
                        <a:gd name="T15" fmla="*/ 20 h 791"/>
                        <a:gd name="T16" fmla="*/ 18 w 1769"/>
                        <a:gd name="T17" fmla="*/ 13 h 791"/>
                        <a:gd name="T18" fmla="*/ 10 w 1769"/>
                        <a:gd name="T19" fmla="*/ 7 h 791"/>
                        <a:gd name="T20" fmla="*/ 0 w 1769"/>
                        <a:gd name="T21" fmla="*/ 3 h 791"/>
                        <a:gd name="T22" fmla="*/ 1 w 1769"/>
                        <a:gd name="T23" fmla="*/ 1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080" y="1955"/>
                    <a:ext cx="619" cy="2386"/>
                    <a:chOff x="3006" y="1983"/>
                    <a:chExt cx="619" cy="2386"/>
                  </a:xfrm>
                </p:grpSpPr>
                <p:sp>
                  <p:nvSpPr>
                    <p:cNvPr id="73" name="Freeform 102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2328" y="2661"/>
                      <a:ext cx="1601" cy="246"/>
                    </a:xfrm>
                    <a:custGeom>
                      <a:avLst/>
                      <a:gdLst>
                        <a:gd name="T0" fmla="*/ 0 w 2736"/>
                        <a:gd name="T1" fmla="*/ 7 h 504"/>
                        <a:gd name="T2" fmla="*/ 35 w 2736"/>
                        <a:gd name="T3" fmla="*/ 2 h 504"/>
                        <a:gd name="T4" fmla="*/ 71 w 2736"/>
                        <a:gd name="T5" fmla="*/ 0 h 504"/>
                        <a:gd name="T6" fmla="*/ 110 w 2736"/>
                        <a:gd name="T7" fmla="*/ 0 h 504"/>
                        <a:gd name="T8" fmla="*/ 109 w 2736"/>
                        <a:gd name="T9" fmla="*/ 1 h 504"/>
                        <a:gd name="T10" fmla="*/ 71 w 2736"/>
                        <a:gd name="T11" fmla="*/ 1 h 504"/>
                        <a:gd name="T12" fmla="*/ 26 w 2736"/>
                        <a:gd name="T13" fmla="*/ 4 h 504"/>
                        <a:gd name="T14" fmla="*/ 0 w 2736"/>
                        <a:gd name="T15" fmla="*/ 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4" name="Freeform 103"/>
                    <p:cNvSpPr>
                      <a:spLocks/>
                    </p:cNvSpPr>
                    <p:nvPr/>
                  </p:nvSpPr>
                  <p:spPr bwMode="hidden">
                    <a:xfrm rot="4286818">
                      <a:off x="3002" y="3747"/>
                      <a:ext cx="859" cy="386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6 w 1769"/>
                        <a:gd name="T3" fmla="*/ 0 h 791"/>
                        <a:gd name="T4" fmla="*/ 16 w 1769"/>
                        <a:gd name="T5" fmla="*/ 2 h 791"/>
                        <a:gd name="T6" fmla="*/ 21 w 1769"/>
                        <a:gd name="T7" fmla="*/ 6 h 791"/>
                        <a:gd name="T8" fmla="*/ 23 w 1769"/>
                        <a:gd name="T9" fmla="*/ 8 h 791"/>
                        <a:gd name="T10" fmla="*/ 22 w 1769"/>
                        <a:gd name="T11" fmla="*/ 10 h 791"/>
                        <a:gd name="T12" fmla="*/ 21 w 1769"/>
                        <a:gd name="T13" fmla="*/ 9 h 791"/>
                        <a:gd name="T14" fmla="*/ 18 w 1769"/>
                        <a:gd name="T15" fmla="*/ 6 h 791"/>
                        <a:gd name="T16" fmla="*/ 15 w 1769"/>
                        <a:gd name="T17" fmla="*/ 4 h 791"/>
                        <a:gd name="T18" fmla="*/ 8 w 1769"/>
                        <a:gd name="T19" fmla="*/ 2 h 791"/>
                        <a:gd name="T20" fmla="*/ 0 w 1769"/>
                        <a:gd name="T21" fmla="*/ 1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7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2893" y="2073"/>
                    <a:ext cx="405" cy="2219"/>
                    <a:chOff x="2819" y="2101"/>
                    <a:chExt cx="405" cy="2219"/>
                  </a:xfrm>
                </p:grpSpPr>
                <p:sp>
                  <p:nvSpPr>
                    <p:cNvPr id="71" name="Freeform 105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206" y="2714"/>
                      <a:ext cx="1471" cy="246"/>
                    </a:xfrm>
                    <a:custGeom>
                      <a:avLst/>
                      <a:gdLst>
                        <a:gd name="T0" fmla="*/ 0 w 2736"/>
                        <a:gd name="T1" fmla="*/ 7 h 504"/>
                        <a:gd name="T2" fmla="*/ 21 w 2736"/>
                        <a:gd name="T3" fmla="*/ 2 h 504"/>
                        <a:gd name="T4" fmla="*/ 43 w 2736"/>
                        <a:gd name="T5" fmla="*/ 0 h 504"/>
                        <a:gd name="T6" fmla="*/ 66 w 2736"/>
                        <a:gd name="T7" fmla="*/ 0 h 504"/>
                        <a:gd name="T8" fmla="*/ 66 w 2736"/>
                        <a:gd name="T9" fmla="*/ 1 h 504"/>
                        <a:gd name="T10" fmla="*/ 42 w 2736"/>
                        <a:gd name="T11" fmla="*/ 1 h 504"/>
                        <a:gd name="T12" fmla="*/ 16 w 2736"/>
                        <a:gd name="T13" fmla="*/ 4 h 504"/>
                        <a:gd name="T14" fmla="*/ 0 w 2736"/>
                        <a:gd name="T15" fmla="*/ 7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2" name="Freeform 106"/>
                    <p:cNvSpPr>
                      <a:spLocks/>
                    </p:cNvSpPr>
                    <p:nvPr/>
                  </p:nvSpPr>
                  <p:spPr bwMode="hidden">
                    <a:xfrm rot="4898956">
                      <a:off x="2636" y="3732"/>
                      <a:ext cx="790" cy="386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4 w 1769"/>
                        <a:gd name="T3" fmla="*/ 0 h 791"/>
                        <a:gd name="T4" fmla="*/ 9 w 1769"/>
                        <a:gd name="T5" fmla="*/ 2 h 791"/>
                        <a:gd name="T6" fmla="*/ 13 w 1769"/>
                        <a:gd name="T7" fmla="*/ 6 h 791"/>
                        <a:gd name="T8" fmla="*/ 14 w 1769"/>
                        <a:gd name="T9" fmla="*/ 8 h 791"/>
                        <a:gd name="T10" fmla="*/ 13 w 1769"/>
                        <a:gd name="T11" fmla="*/ 10 h 791"/>
                        <a:gd name="T12" fmla="*/ 13 w 1769"/>
                        <a:gd name="T13" fmla="*/ 9 h 791"/>
                        <a:gd name="T14" fmla="*/ 11 w 1769"/>
                        <a:gd name="T15" fmla="*/ 6 h 791"/>
                        <a:gd name="T16" fmla="*/ 9 w 1769"/>
                        <a:gd name="T17" fmla="*/ 4 h 791"/>
                        <a:gd name="T18" fmla="*/ 4 w 1769"/>
                        <a:gd name="T19" fmla="*/ 2 h 791"/>
                        <a:gd name="T20" fmla="*/ 0 w 1769"/>
                        <a:gd name="T21" fmla="*/ 1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8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2372" y="2107"/>
                    <a:ext cx="426" cy="2185"/>
                    <a:chOff x="2287" y="2135"/>
                    <a:chExt cx="426" cy="2185"/>
                  </a:xfrm>
                </p:grpSpPr>
                <p:sp>
                  <p:nvSpPr>
                    <p:cNvPr id="69" name="Freeform 108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1900" y="2760"/>
                      <a:ext cx="1437" cy="188"/>
                    </a:xfrm>
                    <a:custGeom>
                      <a:avLst/>
                      <a:gdLst>
                        <a:gd name="T0" fmla="*/ 0 w 2736"/>
                        <a:gd name="T1" fmla="*/ 1 h 504"/>
                        <a:gd name="T2" fmla="*/ 18 w 2736"/>
                        <a:gd name="T3" fmla="*/ 0 h 504"/>
                        <a:gd name="T4" fmla="*/ 37 w 2736"/>
                        <a:gd name="T5" fmla="*/ 0 h 504"/>
                        <a:gd name="T6" fmla="*/ 58 w 2736"/>
                        <a:gd name="T7" fmla="*/ 0 h 504"/>
                        <a:gd name="T8" fmla="*/ 57 w 2736"/>
                        <a:gd name="T9" fmla="*/ 0 h 504"/>
                        <a:gd name="T10" fmla="*/ 37 w 2736"/>
                        <a:gd name="T11" fmla="*/ 0 h 504"/>
                        <a:gd name="T12" fmla="*/ 14 w 2736"/>
                        <a:gd name="T13" fmla="*/ 1 h 504"/>
                        <a:gd name="T14" fmla="*/ 0 w 2736"/>
                        <a:gd name="T15" fmla="*/ 1 h 50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736" h="504">
                          <a:moveTo>
                            <a:pt x="0" y="504"/>
                          </a:moveTo>
                          <a:cubicBezTo>
                            <a:pt x="24" y="488"/>
                            <a:pt x="568" y="248"/>
                            <a:pt x="864" y="168"/>
                          </a:cubicBezTo>
                          <a:cubicBezTo>
                            <a:pt x="1160" y="88"/>
                            <a:pt x="1464" y="48"/>
                            <a:pt x="1776" y="24"/>
                          </a:cubicBezTo>
                          <a:cubicBezTo>
                            <a:pt x="2088" y="0"/>
                            <a:pt x="2579" y="11"/>
                            <a:pt x="2736" y="24"/>
                          </a:cubicBezTo>
                          <a:lnTo>
                            <a:pt x="2720" y="103"/>
                          </a:lnTo>
                          <a:cubicBezTo>
                            <a:pt x="2558" y="116"/>
                            <a:pt x="2108" y="71"/>
                            <a:pt x="1764" y="103"/>
                          </a:cubicBezTo>
                          <a:cubicBezTo>
                            <a:pt x="1209" y="136"/>
                            <a:pt x="998" y="192"/>
                            <a:pt x="654" y="292"/>
                          </a:cubicBezTo>
                          <a:cubicBezTo>
                            <a:pt x="358" y="356"/>
                            <a:pt x="136" y="460"/>
                            <a:pt x="0" y="504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accent2"/>
                        </a:gs>
                        <a:gs pos="100000">
                          <a:schemeClr val="folHlink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0" name="Freeform 109"/>
                    <p:cNvSpPr>
                      <a:spLocks/>
                    </p:cNvSpPr>
                    <p:nvPr/>
                  </p:nvSpPr>
                  <p:spPr bwMode="hidden">
                    <a:xfrm rot="5755659">
                      <a:off x="2049" y="3787"/>
                      <a:ext cx="771" cy="295"/>
                    </a:xfrm>
                    <a:custGeom>
                      <a:avLst/>
                      <a:gdLst>
                        <a:gd name="T0" fmla="*/ 0 w 1769"/>
                        <a:gd name="T1" fmla="*/ 0 h 791"/>
                        <a:gd name="T2" fmla="*/ 3 w 1769"/>
                        <a:gd name="T3" fmla="*/ 0 h 791"/>
                        <a:gd name="T4" fmla="*/ 8 w 1769"/>
                        <a:gd name="T5" fmla="*/ 0 h 791"/>
                        <a:gd name="T6" fmla="*/ 11 w 1769"/>
                        <a:gd name="T7" fmla="*/ 1 h 791"/>
                        <a:gd name="T8" fmla="*/ 12 w 1769"/>
                        <a:gd name="T9" fmla="*/ 1 h 791"/>
                        <a:gd name="T10" fmla="*/ 12 w 1769"/>
                        <a:gd name="T11" fmla="*/ 2 h 791"/>
                        <a:gd name="T12" fmla="*/ 11 w 1769"/>
                        <a:gd name="T13" fmla="*/ 1 h 791"/>
                        <a:gd name="T14" fmla="*/ 10 w 1769"/>
                        <a:gd name="T15" fmla="*/ 1 h 791"/>
                        <a:gd name="T16" fmla="*/ 7 w 1769"/>
                        <a:gd name="T17" fmla="*/ 1 h 791"/>
                        <a:gd name="T18" fmla="*/ 4 w 1769"/>
                        <a:gd name="T19" fmla="*/ 0 h 791"/>
                        <a:gd name="T20" fmla="*/ 0 w 1769"/>
                        <a:gd name="T21" fmla="*/ 0 h 791"/>
                        <a:gd name="T22" fmla="*/ 0 w 1769"/>
                        <a:gd name="T23" fmla="*/ 0 h 791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69" h="791">
                          <a:moveTo>
                            <a:pt x="5" y="8"/>
                          </a:moveTo>
                          <a:cubicBezTo>
                            <a:pt x="85" y="0"/>
                            <a:pt x="293" y="24"/>
                            <a:pt x="485" y="56"/>
                          </a:cubicBezTo>
                          <a:cubicBezTo>
                            <a:pt x="677" y="88"/>
                            <a:pt x="969" y="137"/>
                            <a:pt x="1157" y="200"/>
                          </a:cubicBezTo>
                          <a:cubicBezTo>
                            <a:pt x="1345" y="263"/>
                            <a:pt x="1511" y="364"/>
                            <a:pt x="1611" y="432"/>
                          </a:cubicBezTo>
                          <a:cubicBezTo>
                            <a:pt x="1711" y="500"/>
                            <a:pt x="1743" y="550"/>
                            <a:pt x="1756" y="609"/>
                          </a:cubicBezTo>
                          <a:cubicBezTo>
                            <a:pt x="1769" y="668"/>
                            <a:pt x="1717" y="783"/>
                            <a:pt x="1689" y="787"/>
                          </a:cubicBezTo>
                          <a:cubicBezTo>
                            <a:pt x="1661" y="791"/>
                            <a:pt x="1639" y="687"/>
                            <a:pt x="1589" y="632"/>
                          </a:cubicBezTo>
                          <a:cubicBezTo>
                            <a:pt x="1539" y="577"/>
                            <a:pt x="1469" y="510"/>
                            <a:pt x="1389" y="454"/>
                          </a:cubicBezTo>
                          <a:cubicBezTo>
                            <a:pt x="1309" y="398"/>
                            <a:pt x="1244" y="346"/>
                            <a:pt x="1109" y="296"/>
                          </a:cubicBezTo>
                          <a:cubicBezTo>
                            <a:pt x="974" y="246"/>
                            <a:pt x="766" y="189"/>
                            <a:pt x="581" y="152"/>
                          </a:cubicBezTo>
                          <a:cubicBezTo>
                            <a:pt x="396" y="115"/>
                            <a:pt x="96" y="100"/>
                            <a:pt x="0" y="76"/>
                          </a:cubicBezTo>
                          <a:lnTo>
                            <a:pt x="5" y="8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chemeClr val="folHlink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</p:grpSp>
          </p:grpSp>
          <p:grpSp>
            <p:nvGrpSpPr>
              <p:cNvPr id="23" name="Group 110"/>
              <p:cNvGrpSpPr>
                <a:grpSpLocks/>
              </p:cNvGrpSpPr>
              <p:nvPr/>
            </p:nvGrpSpPr>
            <p:grpSpPr bwMode="auto">
              <a:xfrm>
                <a:off x="74" y="313"/>
                <a:ext cx="5459" cy="3667"/>
                <a:chOff x="74" y="313"/>
                <a:chExt cx="5459" cy="3667"/>
              </a:xfrm>
            </p:grpSpPr>
            <p:grpSp>
              <p:nvGrpSpPr>
                <p:cNvPr id="24" name="Group 111"/>
                <p:cNvGrpSpPr>
                  <a:grpSpLocks/>
                </p:cNvGrpSpPr>
                <p:nvPr/>
              </p:nvGrpSpPr>
              <p:grpSpPr bwMode="auto">
                <a:xfrm>
                  <a:off x="74" y="313"/>
                  <a:ext cx="5459" cy="3667"/>
                  <a:chOff x="74" y="313"/>
                  <a:chExt cx="5459" cy="3667"/>
                </a:xfrm>
              </p:grpSpPr>
              <p:sp>
                <p:nvSpPr>
                  <p:cNvPr id="26" name="Arc 112"/>
                  <p:cNvSpPr>
                    <a:spLocks/>
                  </p:cNvSpPr>
                  <p:nvPr/>
                </p:nvSpPr>
                <p:spPr bwMode="hidden">
                  <a:xfrm flipV="1">
                    <a:off x="2966" y="456"/>
                    <a:ext cx="2567" cy="2046"/>
                  </a:xfrm>
                  <a:custGeom>
                    <a:avLst/>
                    <a:gdLst>
                      <a:gd name="T0" fmla="*/ 0 w 36729"/>
                      <a:gd name="T1" fmla="*/ 0 h 21600"/>
                      <a:gd name="T2" fmla="*/ 0 w 36729"/>
                      <a:gd name="T3" fmla="*/ 0 h 21600"/>
                      <a:gd name="T4" fmla="*/ 0 w 36729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729" h="21600" fill="none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</a:path>
                      <a:path w="36729" h="21600" stroke="0" extrusionOk="0">
                        <a:moveTo>
                          <a:pt x="36729" y="10451"/>
                        </a:moveTo>
                        <a:cubicBezTo>
                          <a:pt x="32926" y="17330"/>
                          <a:pt x="25686" y="21599"/>
                          <a:pt x="17826" y="21600"/>
                        </a:cubicBezTo>
                        <a:cubicBezTo>
                          <a:pt x="10696" y="21600"/>
                          <a:pt x="4025" y="18081"/>
                          <a:pt x="-1" y="12197"/>
                        </a:cubicBezTo>
                        <a:lnTo>
                          <a:pt x="17826" y="0"/>
                        </a:lnTo>
                        <a:lnTo>
                          <a:pt x="36729" y="1045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27" name="Arc 113"/>
                  <p:cNvSpPr>
                    <a:spLocks/>
                  </p:cNvSpPr>
                  <p:nvPr/>
                </p:nvSpPr>
                <p:spPr bwMode="hidden">
                  <a:xfrm flipH="1">
                    <a:off x="388" y="1601"/>
                    <a:ext cx="2016" cy="2379"/>
                  </a:xfrm>
                  <a:custGeom>
                    <a:avLst/>
                    <a:gdLst>
                      <a:gd name="T0" fmla="*/ 0 w 30473"/>
                      <a:gd name="T1" fmla="*/ 0 h 22305"/>
                      <a:gd name="T2" fmla="*/ 0 w 30473"/>
                      <a:gd name="T3" fmla="*/ 0 h 22305"/>
                      <a:gd name="T4" fmla="*/ 0 w 30473"/>
                      <a:gd name="T5" fmla="*/ 0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473" h="22305" fill="none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</a:path>
                      <a:path w="30473" h="22305" stroke="0" extrusionOk="0">
                        <a:moveTo>
                          <a:pt x="-1" y="1906"/>
                        </a:moveTo>
                        <a:cubicBezTo>
                          <a:pt x="2789" y="649"/>
                          <a:pt x="5813" y="-1"/>
                          <a:pt x="8873" y="0"/>
                        </a:cubicBezTo>
                        <a:cubicBezTo>
                          <a:pt x="20802" y="0"/>
                          <a:pt x="30473" y="9670"/>
                          <a:pt x="30473" y="21600"/>
                        </a:cubicBezTo>
                        <a:cubicBezTo>
                          <a:pt x="30473" y="21835"/>
                          <a:pt x="30469" y="22070"/>
                          <a:pt x="30461" y="22304"/>
                        </a:cubicBezTo>
                        <a:lnTo>
                          <a:pt x="8873" y="21600"/>
                        </a:lnTo>
                        <a:lnTo>
                          <a:pt x="-1" y="190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28" name="Arc 114"/>
                  <p:cNvSpPr>
                    <a:spLocks/>
                  </p:cNvSpPr>
                  <p:nvPr/>
                </p:nvSpPr>
                <p:spPr bwMode="hidden">
                  <a:xfrm>
                    <a:off x="3029" y="1181"/>
                    <a:ext cx="1426" cy="2379"/>
                  </a:xfrm>
                  <a:custGeom>
                    <a:avLst/>
                    <a:gdLst>
                      <a:gd name="T0" fmla="*/ 0 w 34812"/>
                      <a:gd name="T1" fmla="*/ 0 h 22305"/>
                      <a:gd name="T2" fmla="*/ 0 w 34812"/>
                      <a:gd name="T3" fmla="*/ 0 h 22305"/>
                      <a:gd name="T4" fmla="*/ 0 w 34812"/>
                      <a:gd name="T5" fmla="*/ 0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4812" h="22305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</a:path>
                      <a:path w="34812" h="22305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5141" y="0"/>
                          <a:pt x="34812" y="9670"/>
                          <a:pt x="34812" y="21600"/>
                        </a:cubicBezTo>
                        <a:cubicBezTo>
                          <a:pt x="34812" y="21835"/>
                          <a:pt x="34808" y="22070"/>
                          <a:pt x="34800" y="22304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29" name="Arc 115"/>
                  <p:cNvSpPr>
                    <a:spLocks/>
                  </p:cNvSpPr>
                  <p:nvPr/>
                </p:nvSpPr>
                <p:spPr bwMode="hidden">
                  <a:xfrm flipH="1">
                    <a:off x="74" y="813"/>
                    <a:ext cx="2540" cy="2379"/>
                  </a:xfrm>
                  <a:custGeom>
                    <a:avLst/>
                    <a:gdLst>
                      <a:gd name="T0" fmla="*/ 0 w 36830"/>
                      <a:gd name="T1" fmla="*/ 0 h 22305"/>
                      <a:gd name="T2" fmla="*/ 0 w 36830"/>
                      <a:gd name="T3" fmla="*/ 0 h 22305"/>
                      <a:gd name="T4" fmla="*/ 0 w 36830"/>
                      <a:gd name="T5" fmla="*/ 0 h 2230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830" h="22305" fill="none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</a:path>
                      <a:path w="36830" h="22305" stroke="0" extrusionOk="0">
                        <a:moveTo>
                          <a:pt x="0" y="6283"/>
                        </a:moveTo>
                        <a:cubicBezTo>
                          <a:pt x="4047" y="2258"/>
                          <a:pt x="9522" y="-1"/>
                          <a:pt x="15230" y="0"/>
                        </a:cubicBezTo>
                        <a:cubicBezTo>
                          <a:pt x="27159" y="0"/>
                          <a:pt x="36830" y="9670"/>
                          <a:pt x="36830" y="21600"/>
                        </a:cubicBezTo>
                        <a:cubicBezTo>
                          <a:pt x="36830" y="21835"/>
                          <a:pt x="36826" y="22070"/>
                          <a:pt x="36818" y="22304"/>
                        </a:cubicBezTo>
                        <a:lnTo>
                          <a:pt x="15230" y="21600"/>
                        </a:lnTo>
                        <a:lnTo>
                          <a:pt x="0" y="6283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0" name="Arc 116"/>
                  <p:cNvSpPr>
                    <a:spLocks/>
                  </p:cNvSpPr>
                  <p:nvPr/>
                </p:nvSpPr>
                <p:spPr bwMode="hidden">
                  <a:xfrm flipH="1">
                    <a:off x="790" y="313"/>
                    <a:ext cx="1850" cy="2304"/>
                  </a:xfrm>
                  <a:custGeom>
                    <a:avLst/>
                    <a:gdLst>
                      <a:gd name="T0" fmla="*/ 0 w 31881"/>
                      <a:gd name="T1" fmla="*/ 0 h 21600"/>
                      <a:gd name="T2" fmla="*/ 0 w 31881"/>
                      <a:gd name="T3" fmla="*/ 0 h 21600"/>
                      <a:gd name="T4" fmla="*/ 0 w 31881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881" h="21600" fill="none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</a:path>
                      <a:path w="31881" h="21600" stroke="0" extrusionOk="0">
                        <a:moveTo>
                          <a:pt x="-1" y="10015"/>
                        </a:moveTo>
                        <a:cubicBezTo>
                          <a:pt x="3963" y="3778"/>
                          <a:pt x="10840" y="-1"/>
                          <a:pt x="18231" y="0"/>
                        </a:cubicBezTo>
                        <a:cubicBezTo>
                          <a:pt x="23204" y="0"/>
                          <a:pt x="28026" y="1716"/>
                          <a:pt x="31881" y="4859"/>
                        </a:cubicBezTo>
                        <a:lnTo>
                          <a:pt x="18231" y="21600"/>
                        </a:lnTo>
                        <a:lnTo>
                          <a:pt x="-1" y="1001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" name="Arc 117"/>
                  <p:cNvSpPr>
                    <a:spLocks/>
                  </p:cNvSpPr>
                  <p:nvPr/>
                </p:nvSpPr>
                <p:spPr bwMode="hidden">
                  <a:xfrm>
                    <a:off x="2763" y="1281"/>
                    <a:ext cx="764" cy="2304"/>
                  </a:xfrm>
                  <a:custGeom>
                    <a:avLst/>
                    <a:gdLst>
                      <a:gd name="T0" fmla="*/ 0 w 31146"/>
                      <a:gd name="T1" fmla="*/ 0 h 21600"/>
                      <a:gd name="T2" fmla="*/ 0 w 31146"/>
                      <a:gd name="T3" fmla="*/ 0 h 21600"/>
                      <a:gd name="T4" fmla="*/ 0 w 31146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1146" h="21600" fill="none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</a:path>
                      <a:path w="31146" h="21600" stroke="0" extrusionOk="0">
                        <a:moveTo>
                          <a:pt x="-1" y="4511"/>
                        </a:moveTo>
                        <a:cubicBezTo>
                          <a:pt x="3783" y="1586"/>
                          <a:pt x="8429" y="-1"/>
                          <a:pt x="13212" y="0"/>
                        </a:cubicBezTo>
                        <a:cubicBezTo>
                          <a:pt x="20409" y="0"/>
                          <a:pt x="27134" y="3585"/>
                          <a:pt x="31145" y="9561"/>
                        </a:cubicBezTo>
                        <a:lnTo>
                          <a:pt x="13212" y="21600"/>
                        </a:lnTo>
                        <a:lnTo>
                          <a:pt x="-1" y="451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2" name="Freeform 118"/>
                  <p:cNvSpPr>
                    <a:spLocks/>
                  </p:cNvSpPr>
                  <p:nvPr/>
                </p:nvSpPr>
                <p:spPr bwMode="hidden">
                  <a:xfrm flipH="1">
                    <a:off x="1800" y="438"/>
                    <a:ext cx="418" cy="1524"/>
                  </a:xfrm>
                  <a:custGeom>
                    <a:avLst/>
                    <a:gdLst>
                      <a:gd name="T0" fmla="*/ 0 w 776"/>
                      <a:gd name="T1" fmla="*/ 5 h 2368"/>
                      <a:gd name="T2" fmla="*/ 6 w 776"/>
                      <a:gd name="T3" fmla="*/ 1 h 2368"/>
                      <a:gd name="T4" fmla="*/ 2 w 776"/>
                      <a:gd name="T5" fmla="*/ 11 h 2368"/>
                      <a:gd name="T6" fmla="*/ 8 w 776"/>
                      <a:gd name="T7" fmla="*/ 11 h 2368"/>
                      <a:gd name="T8" fmla="*/ 5 w 776"/>
                      <a:gd name="T9" fmla="*/ 21 h 2368"/>
                      <a:gd name="T10" fmla="*/ 9 w 776"/>
                      <a:gd name="T11" fmla="*/ 25 h 2368"/>
                      <a:gd name="T12" fmla="*/ 7 w 776"/>
                      <a:gd name="T13" fmla="*/ 32 h 2368"/>
                      <a:gd name="T14" fmla="*/ 12 w 776"/>
                      <a:gd name="T15" fmla="*/ 35 h 2368"/>
                      <a:gd name="T16" fmla="*/ 9 w 776"/>
                      <a:gd name="T17" fmla="*/ 42 h 2368"/>
                      <a:gd name="T18" fmla="*/ 13 w 776"/>
                      <a:gd name="T19" fmla="*/ 46 h 2368"/>
                      <a:gd name="T20" fmla="*/ 12 w 776"/>
                      <a:gd name="T21" fmla="*/ 52 h 2368"/>
                      <a:gd name="T22" fmla="*/ 14 w 776"/>
                      <a:gd name="T23" fmla="*/ 59 h 2368"/>
                      <a:gd name="T24" fmla="*/ 14 w 776"/>
                      <a:gd name="T25" fmla="*/ 66 h 2368"/>
                      <a:gd name="T26" fmla="*/ 17 w 776"/>
                      <a:gd name="T27" fmla="*/ 76 h 2368"/>
                      <a:gd name="T28" fmla="*/ 15 w 776"/>
                      <a:gd name="T29" fmla="*/ 87 h 2368"/>
                      <a:gd name="T30" fmla="*/ 18 w 776"/>
                      <a:gd name="T31" fmla="*/ 93 h 2368"/>
                      <a:gd name="T32" fmla="*/ 17 w 776"/>
                      <a:gd name="T33" fmla="*/ 104 h 2368"/>
                      <a:gd name="T34" fmla="*/ 18 w 776"/>
                      <a:gd name="T35" fmla="*/ 114 h 2368"/>
                      <a:gd name="T36" fmla="*/ 17 w 776"/>
                      <a:gd name="T37" fmla="*/ 120 h 2368"/>
                      <a:gd name="T38" fmla="*/ 19 w 776"/>
                      <a:gd name="T39" fmla="*/ 131 h 2368"/>
                      <a:gd name="T40" fmla="*/ 18 w 776"/>
                      <a:gd name="T41" fmla="*/ 141 h 2368"/>
                      <a:gd name="T42" fmla="*/ 19 w 776"/>
                      <a:gd name="T43" fmla="*/ 154 h 2368"/>
                      <a:gd name="T44" fmla="*/ 18 w 776"/>
                      <a:gd name="T45" fmla="*/ 158 h 2368"/>
                      <a:gd name="T46" fmla="*/ 19 w 776"/>
                      <a:gd name="T47" fmla="*/ 168 h 236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776" h="2368">
                        <a:moveTo>
                          <a:pt x="0" y="64"/>
                        </a:moveTo>
                        <a:cubicBezTo>
                          <a:pt x="112" y="32"/>
                          <a:pt x="224" y="0"/>
                          <a:pt x="240" y="16"/>
                        </a:cubicBezTo>
                        <a:cubicBezTo>
                          <a:pt x="256" y="32"/>
                          <a:pt x="80" y="136"/>
                          <a:pt x="96" y="160"/>
                        </a:cubicBezTo>
                        <a:cubicBezTo>
                          <a:pt x="112" y="184"/>
                          <a:pt x="320" y="136"/>
                          <a:pt x="336" y="160"/>
                        </a:cubicBezTo>
                        <a:cubicBezTo>
                          <a:pt x="352" y="184"/>
                          <a:pt x="184" y="272"/>
                          <a:pt x="192" y="304"/>
                        </a:cubicBezTo>
                        <a:cubicBezTo>
                          <a:pt x="200" y="336"/>
                          <a:pt x="368" y="328"/>
                          <a:pt x="384" y="352"/>
                        </a:cubicBezTo>
                        <a:cubicBezTo>
                          <a:pt x="400" y="376"/>
                          <a:pt x="272" y="424"/>
                          <a:pt x="288" y="448"/>
                        </a:cubicBezTo>
                        <a:cubicBezTo>
                          <a:pt x="304" y="472"/>
                          <a:pt x="464" y="472"/>
                          <a:pt x="480" y="496"/>
                        </a:cubicBezTo>
                        <a:cubicBezTo>
                          <a:pt x="496" y="520"/>
                          <a:pt x="376" y="568"/>
                          <a:pt x="384" y="592"/>
                        </a:cubicBezTo>
                        <a:cubicBezTo>
                          <a:pt x="392" y="616"/>
                          <a:pt x="512" y="616"/>
                          <a:pt x="528" y="640"/>
                        </a:cubicBezTo>
                        <a:cubicBezTo>
                          <a:pt x="544" y="664"/>
                          <a:pt x="472" y="704"/>
                          <a:pt x="480" y="736"/>
                        </a:cubicBezTo>
                        <a:cubicBezTo>
                          <a:pt x="488" y="768"/>
                          <a:pt x="560" y="800"/>
                          <a:pt x="576" y="832"/>
                        </a:cubicBezTo>
                        <a:cubicBezTo>
                          <a:pt x="592" y="864"/>
                          <a:pt x="560" y="888"/>
                          <a:pt x="576" y="928"/>
                        </a:cubicBezTo>
                        <a:cubicBezTo>
                          <a:pt x="592" y="968"/>
                          <a:pt x="664" y="1024"/>
                          <a:pt x="672" y="1072"/>
                        </a:cubicBezTo>
                        <a:cubicBezTo>
                          <a:pt x="680" y="1120"/>
                          <a:pt x="616" y="1176"/>
                          <a:pt x="624" y="1216"/>
                        </a:cubicBezTo>
                        <a:cubicBezTo>
                          <a:pt x="632" y="1256"/>
                          <a:pt x="712" y="1272"/>
                          <a:pt x="720" y="1312"/>
                        </a:cubicBezTo>
                        <a:cubicBezTo>
                          <a:pt x="728" y="1352"/>
                          <a:pt x="672" y="1408"/>
                          <a:pt x="672" y="1456"/>
                        </a:cubicBezTo>
                        <a:cubicBezTo>
                          <a:pt x="672" y="1504"/>
                          <a:pt x="720" y="1560"/>
                          <a:pt x="720" y="1600"/>
                        </a:cubicBezTo>
                        <a:cubicBezTo>
                          <a:pt x="720" y="1640"/>
                          <a:pt x="664" y="1656"/>
                          <a:pt x="672" y="1696"/>
                        </a:cubicBezTo>
                        <a:cubicBezTo>
                          <a:pt x="680" y="1736"/>
                          <a:pt x="760" y="1792"/>
                          <a:pt x="768" y="1840"/>
                        </a:cubicBezTo>
                        <a:cubicBezTo>
                          <a:pt x="776" y="1888"/>
                          <a:pt x="720" y="1928"/>
                          <a:pt x="720" y="1984"/>
                        </a:cubicBezTo>
                        <a:cubicBezTo>
                          <a:pt x="720" y="2040"/>
                          <a:pt x="768" y="2136"/>
                          <a:pt x="768" y="2176"/>
                        </a:cubicBezTo>
                        <a:cubicBezTo>
                          <a:pt x="768" y="2216"/>
                          <a:pt x="720" y="2192"/>
                          <a:pt x="720" y="2224"/>
                        </a:cubicBezTo>
                        <a:cubicBezTo>
                          <a:pt x="720" y="2256"/>
                          <a:pt x="744" y="2312"/>
                          <a:pt x="768" y="2368"/>
                        </a:cubicBezTo>
                      </a:path>
                    </a:pathLst>
                  </a:custGeom>
                  <a:noFill/>
                  <a:ln w="9525">
                    <a:solidFill>
                      <a:schemeClr val="folHlink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25" name="Freeform 119"/>
                <p:cNvSpPr>
                  <a:spLocks/>
                </p:cNvSpPr>
                <p:nvPr/>
              </p:nvSpPr>
              <p:spPr bwMode="hidden">
                <a:xfrm rot="-1346631">
                  <a:off x="3280" y="1529"/>
                  <a:ext cx="442" cy="837"/>
                </a:xfrm>
                <a:custGeom>
                  <a:avLst/>
                  <a:gdLst>
                    <a:gd name="T0" fmla="*/ 0 w 776"/>
                    <a:gd name="T1" fmla="*/ 0 h 2368"/>
                    <a:gd name="T2" fmla="*/ 8 w 776"/>
                    <a:gd name="T3" fmla="*/ 0 h 2368"/>
                    <a:gd name="T4" fmla="*/ 3 w 776"/>
                    <a:gd name="T5" fmla="*/ 0 h 2368"/>
                    <a:gd name="T6" fmla="*/ 11 w 776"/>
                    <a:gd name="T7" fmla="*/ 0 h 2368"/>
                    <a:gd name="T8" fmla="*/ 6 w 776"/>
                    <a:gd name="T9" fmla="*/ 1 h 2368"/>
                    <a:gd name="T10" fmla="*/ 13 w 776"/>
                    <a:gd name="T11" fmla="*/ 1 h 2368"/>
                    <a:gd name="T12" fmla="*/ 10 w 776"/>
                    <a:gd name="T13" fmla="*/ 1 h 2368"/>
                    <a:gd name="T14" fmla="*/ 16 w 776"/>
                    <a:gd name="T15" fmla="*/ 1 h 2368"/>
                    <a:gd name="T16" fmla="*/ 13 w 776"/>
                    <a:gd name="T17" fmla="*/ 1 h 2368"/>
                    <a:gd name="T18" fmla="*/ 18 w 776"/>
                    <a:gd name="T19" fmla="*/ 1 h 2368"/>
                    <a:gd name="T20" fmla="*/ 16 w 776"/>
                    <a:gd name="T21" fmla="*/ 1 h 2368"/>
                    <a:gd name="T22" fmla="*/ 20 w 776"/>
                    <a:gd name="T23" fmla="*/ 2 h 2368"/>
                    <a:gd name="T24" fmla="*/ 20 w 776"/>
                    <a:gd name="T25" fmla="*/ 2 h 2368"/>
                    <a:gd name="T26" fmla="*/ 23 w 776"/>
                    <a:gd name="T27" fmla="*/ 2 h 2368"/>
                    <a:gd name="T28" fmla="*/ 22 w 776"/>
                    <a:gd name="T29" fmla="*/ 2 h 2368"/>
                    <a:gd name="T30" fmla="*/ 24 w 776"/>
                    <a:gd name="T31" fmla="*/ 2 h 2368"/>
                    <a:gd name="T32" fmla="*/ 23 w 776"/>
                    <a:gd name="T33" fmla="*/ 3 h 2368"/>
                    <a:gd name="T34" fmla="*/ 24 w 776"/>
                    <a:gd name="T35" fmla="*/ 3 h 2368"/>
                    <a:gd name="T36" fmla="*/ 23 w 776"/>
                    <a:gd name="T37" fmla="*/ 4 h 2368"/>
                    <a:gd name="T38" fmla="*/ 26 w 776"/>
                    <a:gd name="T39" fmla="*/ 4 h 2368"/>
                    <a:gd name="T40" fmla="*/ 24 w 776"/>
                    <a:gd name="T41" fmla="*/ 4 h 2368"/>
                    <a:gd name="T42" fmla="*/ 26 w 776"/>
                    <a:gd name="T43" fmla="*/ 4 h 2368"/>
                    <a:gd name="T44" fmla="*/ 24 w 776"/>
                    <a:gd name="T45" fmla="*/ 4 h 2368"/>
                    <a:gd name="T46" fmla="*/ 26 w 776"/>
                    <a:gd name="T47" fmla="*/ 5 h 236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776" h="2368">
                      <a:moveTo>
                        <a:pt x="0" y="64"/>
                      </a:moveTo>
                      <a:cubicBezTo>
                        <a:pt x="112" y="32"/>
                        <a:pt x="224" y="0"/>
                        <a:pt x="240" y="16"/>
                      </a:cubicBezTo>
                      <a:cubicBezTo>
                        <a:pt x="256" y="32"/>
                        <a:pt x="80" y="136"/>
                        <a:pt x="96" y="160"/>
                      </a:cubicBezTo>
                      <a:cubicBezTo>
                        <a:pt x="112" y="184"/>
                        <a:pt x="320" y="136"/>
                        <a:pt x="336" y="160"/>
                      </a:cubicBezTo>
                      <a:cubicBezTo>
                        <a:pt x="352" y="184"/>
                        <a:pt x="184" y="272"/>
                        <a:pt x="192" y="304"/>
                      </a:cubicBezTo>
                      <a:cubicBezTo>
                        <a:pt x="200" y="336"/>
                        <a:pt x="368" y="328"/>
                        <a:pt x="384" y="352"/>
                      </a:cubicBezTo>
                      <a:cubicBezTo>
                        <a:pt x="400" y="376"/>
                        <a:pt x="272" y="424"/>
                        <a:pt x="288" y="448"/>
                      </a:cubicBezTo>
                      <a:cubicBezTo>
                        <a:pt x="304" y="472"/>
                        <a:pt x="464" y="472"/>
                        <a:pt x="480" y="496"/>
                      </a:cubicBezTo>
                      <a:cubicBezTo>
                        <a:pt x="496" y="520"/>
                        <a:pt x="376" y="568"/>
                        <a:pt x="384" y="592"/>
                      </a:cubicBezTo>
                      <a:cubicBezTo>
                        <a:pt x="392" y="616"/>
                        <a:pt x="512" y="616"/>
                        <a:pt x="528" y="640"/>
                      </a:cubicBezTo>
                      <a:cubicBezTo>
                        <a:pt x="544" y="664"/>
                        <a:pt x="472" y="704"/>
                        <a:pt x="480" y="736"/>
                      </a:cubicBezTo>
                      <a:cubicBezTo>
                        <a:pt x="488" y="768"/>
                        <a:pt x="560" y="800"/>
                        <a:pt x="576" y="832"/>
                      </a:cubicBezTo>
                      <a:cubicBezTo>
                        <a:pt x="592" y="864"/>
                        <a:pt x="560" y="888"/>
                        <a:pt x="576" y="928"/>
                      </a:cubicBezTo>
                      <a:cubicBezTo>
                        <a:pt x="592" y="968"/>
                        <a:pt x="664" y="1024"/>
                        <a:pt x="672" y="1072"/>
                      </a:cubicBezTo>
                      <a:cubicBezTo>
                        <a:pt x="680" y="1120"/>
                        <a:pt x="616" y="1176"/>
                        <a:pt x="624" y="1216"/>
                      </a:cubicBezTo>
                      <a:cubicBezTo>
                        <a:pt x="632" y="1256"/>
                        <a:pt x="712" y="1272"/>
                        <a:pt x="720" y="1312"/>
                      </a:cubicBezTo>
                      <a:cubicBezTo>
                        <a:pt x="728" y="1352"/>
                        <a:pt x="672" y="1408"/>
                        <a:pt x="672" y="1456"/>
                      </a:cubicBezTo>
                      <a:cubicBezTo>
                        <a:pt x="672" y="1504"/>
                        <a:pt x="720" y="1560"/>
                        <a:pt x="720" y="1600"/>
                      </a:cubicBezTo>
                      <a:cubicBezTo>
                        <a:pt x="720" y="1640"/>
                        <a:pt x="664" y="1656"/>
                        <a:pt x="672" y="1696"/>
                      </a:cubicBezTo>
                      <a:cubicBezTo>
                        <a:pt x="680" y="1736"/>
                        <a:pt x="760" y="1792"/>
                        <a:pt x="768" y="1840"/>
                      </a:cubicBezTo>
                      <a:cubicBezTo>
                        <a:pt x="776" y="1888"/>
                        <a:pt x="720" y="1928"/>
                        <a:pt x="720" y="1984"/>
                      </a:cubicBezTo>
                      <a:cubicBezTo>
                        <a:pt x="720" y="2040"/>
                        <a:pt x="768" y="2136"/>
                        <a:pt x="768" y="2176"/>
                      </a:cubicBezTo>
                      <a:cubicBezTo>
                        <a:pt x="768" y="2216"/>
                        <a:pt x="720" y="2192"/>
                        <a:pt x="720" y="2224"/>
                      </a:cubicBezTo>
                      <a:cubicBezTo>
                        <a:pt x="720" y="2256"/>
                        <a:pt x="744" y="2312"/>
                        <a:pt x="768" y="2368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7" name="Group 120"/>
            <p:cNvGrpSpPr>
              <a:grpSpLocks/>
            </p:cNvGrpSpPr>
            <p:nvPr/>
          </p:nvGrpSpPr>
          <p:grpSpPr bwMode="auto">
            <a:xfrm>
              <a:off x="1476" y="449"/>
              <a:ext cx="4038" cy="2966"/>
              <a:chOff x="210" y="337"/>
              <a:chExt cx="5198" cy="3818"/>
            </a:xfrm>
          </p:grpSpPr>
          <p:sp>
            <p:nvSpPr>
              <p:cNvPr id="8" name="Freeform 121"/>
              <p:cNvSpPr>
                <a:spLocks/>
              </p:cNvSpPr>
              <p:nvPr/>
            </p:nvSpPr>
            <p:spPr bwMode="hidden">
              <a:xfrm flipH="1">
                <a:off x="1934" y="2382"/>
                <a:ext cx="485" cy="1479"/>
              </a:xfrm>
              <a:custGeom>
                <a:avLst/>
                <a:gdLst>
                  <a:gd name="T0" fmla="*/ 0 w 776"/>
                  <a:gd name="T1" fmla="*/ 4 h 2368"/>
                  <a:gd name="T2" fmla="*/ 14 w 776"/>
                  <a:gd name="T3" fmla="*/ 1 h 2368"/>
                  <a:gd name="T4" fmla="*/ 6 w 776"/>
                  <a:gd name="T5" fmla="*/ 9 h 2368"/>
                  <a:gd name="T6" fmla="*/ 20 w 776"/>
                  <a:gd name="T7" fmla="*/ 9 h 2368"/>
                  <a:gd name="T8" fmla="*/ 11 w 776"/>
                  <a:gd name="T9" fmla="*/ 18 h 2368"/>
                  <a:gd name="T10" fmla="*/ 23 w 776"/>
                  <a:gd name="T11" fmla="*/ 21 h 2368"/>
                  <a:gd name="T12" fmla="*/ 18 w 776"/>
                  <a:gd name="T13" fmla="*/ 26 h 2368"/>
                  <a:gd name="T14" fmla="*/ 29 w 776"/>
                  <a:gd name="T15" fmla="*/ 29 h 2368"/>
                  <a:gd name="T16" fmla="*/ 23 w 776"/>
                  <a:gd name="T17" fmla="*/ 35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4 w 776"/>
                  <a:gd name="T23" fmla="*/ 49 h 2368"/>
                  <a:gd name="T24" fmla="*/ 34 w 776"/>
                  <a:gd name="T25" fmla="*/ 55 h 2368"/>
                  <a:gd name="T26" fmla="*/ 40 w 776"/>
                  <a:gd name="T27" fmla="*/ 64 h 2368"/>
                  <a:gd name="T28" fmla="*/ 38 w 776"/>
                  <a:gd name="T29" fmla="*/ 72 h 2368"/>
                  <a:gd name="T30" fmla="*/ 43 w 776"/>
                  <a:gd name="T31" fmla="*/ 78 h 2368"/>
                  <a:gd name="T32" fmla="*/ 40 w 776"/>
                  <a:gd name="T33" fmla="*/ 87 h 2368"/>
                  <a:gd name="T34" fmla="*/ 43 w 776"/>
                  <a:gd name="T35" fmla="*/ 95 h 2368"/>
                  <a:gd name="T36" fmla="*/ 40 w 776"/>
                  <a:gd name="T37" fmla="*/ 101 h 2368"/>
                  <a:gd name="T38" fmla="*/ 46 w 776"/>
                  <a:gd name="T39" fmla="*/ 109 h 2368"/>
                  <a:gd name="T40" fmla="*/ 43 w 776"/>
                  <a:gd name="T41" fmla="*/ 118 h 2368"/>
                  <a:gd name="T42" fmla="*/ 46 w 776"/>
                  <a:gd name="T43" fmla="*/ 129 h 2368"/>
                  <a:gd name="T44" fmla="*/ 43 w 776"/>
                  <a:gd name="T45" fmla="*/ 132 h 2368"/>
                  <a:gd name="T46" fmla="*/ 46 w 776"/>
                  <a:gd name="T47" fmla="*/ 14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" name="Arc 122"/>
              <p:cNvSpPr>
                <a:spLocks/>
              </p:cNvSpPr>
              <p:nvPr/>
            </p:nvSpPr>
            <p:spPr bwMode="hidden">
              <a:xfrm flipH="1">
                <a:off x="1054" y="1851"/>
                <a:ext cx="2122" cy="2304"/>
              </a:xfrm>
              <a:custGeom>
                <a:avLst/>
                <a:gdLst>
                  <a:gd name="T0" fmla="*/ 0 w 21600"/>
                  <a:gd name="T1" fmla="*/ 0 h 21602"/>
                  <a:gd name="T2" fmla="*/ 0 w 21600"/>
                  <a:gd name="T3" fmla="*/ 0 h 21602"/>
                  <a:gd name="T4" fmla="*/ 0 w 21600"/>
                  <a:gd name="T5" fmla="*/ 0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" name="Arc 123"/>
              <p:cNvSpPr>
                <a:spLocks/>
              </p:cNvSpPr>
              <p:nvPr/>
            </p:nvSpPr>
            <p:spPr bwMode="hidden">
              <a:xfrm flipH="1">
                <a:off x="1266" y="1480"/>
                <a:ext cx="1244" cy="2379"/>
              </a:xfrm>
              <a:custGeom>
                <a:avLst/>
                <a:gdLst>
                  <a:gd name="T0" fmla="*/ 0 w 28940"/>
                  <a:gd name="T1" fmla="*/ 0 h 22305"/>
                  <a:gd name="T2" fmla="*/ 0 w 28940"/>
                  <a:gd name="T3" fmla="*/ 0 h 22305"/>
                  <a:gd name="T4" fmla="*/ 0 w 28940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Arc 124"/>
              <p:cNvSpPr>
                <a:spLocks/>
              </p:cNvSpPr>
              <p:nvPr/>
            </p:nvSpPr>
            <p:spPr bwMode="hidden">
              <a:xfrm flipH="1">
                <a:off x="210" y="1168"/>
                <a:ext cx="2376" cy="2379"/>
              </a:xfrm>
              <a:custGeom>
                <a:avLst/>
                <a:gdLst>
                  <a:gd name="T0" fmla="*/ 0 w 34455"/>
                  <a:gd name="T1" fmla="*/ 0 h 22305"/>
                  <a:gd name="T2" fmla="*/ 0 w 34455"/>
                  <a:gd name="T3" fmla="*/ 0 h 22305"/>
                  <a:gd name="T4" fmla="*/ 0 w 34455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" name="Arc 125"/>
              <p:cNvSpPr>
                <a:spLocks/>
              </p:cNvSpPr>
              <p:nvPr/>
            </p:nvSpPr>
            <p:spPr bwMode="hidden">
              <a:xfrm>
                <a:off x="2840" y="1503"/>
                <a:ext cx="381" cy="2379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" name="Arc 126"/>
              <p:cNvSpPr>
                <a:spLocks/>
              </p:cNvSpPr>
              <p:nvPr/>
            </p:nvSpPr>
            <p:spPr bwMode="hidden">
              <a:xfrm>
                <a:off x="2940" y="1492"/>
                <a:ext cx="1004" cy="2379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" name="Freeform 127"/>
              <p:cNvSpPr>
                <a:spLocks/>
              </p:cNvSpPr>
              <p:nvPr/>
            </p:nvSpPr>
            <p:spPr bwMode="hidden">
              <a:xfrm>
                <a:off x="3301" y="2635"/>
                <a:ext cx="485" cy="1479"/>
              </a:xfrm>
              <a:custGeom>
                <a:avLst/>
                <a:gdLst>
                  <a:gd name="T0" fmla="*/ 0 w 776"/>
                  <a:gd name="T1" fmla="*/ 4 h 2368"/>
                  <a:gd name="T2" fmla="*/ 14 w 776"/>
                  <a:gd name="T3" fmla="*/ 1 h 2368"/>
                  <a:gd name="T4" fmla="*/ 6 w 776"/>
                  <a:gd name="T5" fmla="*/ 9 h 2368"/>
                  <a:gd name="T6" fmla="*/ 20 w 776"/>
                  <a:gd name="T7" fmla="*/ 9 h 2368"/>
                  <a:gd name="T8" fmla="*/ 11 w 776"/>
                  <a:gd name="T9" fmla="*/ 18 h 2368"/>
                  <a:gd name="T10" fmla="*/ 23 w 776"/>
                  <a:gd name="T11" fmla="*/ 21 h 2368"/>
                  <a:gd name="T12" fmla="*/ 18 w 776"/>
                  <a:gd name="T13" fmla="*/ 26 h 2368"/>
                  <a:gd name="T14" fmla="*/ 29 w 776"/>
                  <a:gd name="T15" fmla="*/ 29 h 2368"/>
                  <a:gd name="T16" fmla="*/ 23 w 776"/>
                  <a:gd name="T17" fmla="*/ 35 h 2368"/>
                  <a:gd name="T18" fmla="*/ 32 w 776"/>
                  <a:gd name="T19" fmla="*/ 38 h 2368"/>
                  <a:gd name="T20" fmla="*/ 29 w 776"/>
                  <a:gd name="T21" fmla="*/ 44 h 2368"/>
                  <a:gd name="T22" fmla="*/ 34 w 776"/>
                  <a:gd name="T23" fmla="*/ 49 h 2368"/>
                  <a:gd name="T24" fmla="*/ 34 w 776"/>
                  <a:gd name="T25" fmla="*/ 55 h 2368"/>
                  <a:gd name="T26" fmla="*/ 40 w 776"/>
                  <a:gd name="T27" fmla="*/ 64 h 2368"/>
                  <a:gd name="T28" fmla="*/ 38 w 776"/>
                  <a:gd name="T29" fmla="*/ 72 h 2368"/>
                  <a:gd name="T30" fmla="*/ 43 w 776"/>
                  <a:gd name="T31" fmla="*/ 78 h 2368"/>
                  <a:gd name="T32" fmla="*/ 40 w 776"/>
                  <a:gd name="T33" fmla="*/ 87 h 2368"/>
                  <a:gd name="T34" fmla="*/ 43 w 776"/>
                  <a:gd name="T35" fmla="*/ 95 h 2368"/>
                  <a:gd name="T36" fmla="*/ 40 w 776"/>
                  <a:gd name="T37" fmla="*/ 101 h 2368"/>
                  <a:gd name="T38" fmla="*/ 46 w 776"/>
                  <a:gd name="T39" fmla="*/ 109 h 2368"/>
                  <a:gd name="T40" fmla="*/ 43 w 776"/>
                  <a:gd name="T41" fmla="*/ 118 h 2368"/>
                  <a:gd name="T42" fmla="*/ 46 w 776"/>
                  <a:gd name="T43" fmla="*/ 129 h 2368"/>
                  <a:gd name="T44" fmla="*/ 43 w 776"/>
                  <a:gd name="T45" fmla="*/ 132 h 2368"/>
                  <a:gd name="T46" fmla="*/ 46 w 776"/>
                  <a:gd name="T47" fmla="*/ 14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" name="Freeform 128"/>
              <p:cNvSpPr>
                <a:spLocks/>
              </p:cNvSpPr>
              <p:nvPr/>
            </p:nvSpPr>
            <p:spPr bwMode="hidden">
              <a:xfrm rot="19660755" flipV="1">
                <a:off x="2546" y="2150"/>
                <a:ext cx="442" cy="837"/>
              </a:xfrm>
              <a:custGeom>
                <a:avLst/>
                <a:gdLst>
                  <a:gd name="T0" fmla="*/ 0 w 776"/>
                  <a:gd name="T1" fmla="*/ 0 h 2368"/>
                  <a:gd name="T2" fmla="*/ 8 w 776"/>
                  <a:gd name="T3" fmla="*/ 0 h 2368"/>
                  <a:gd name="T4" fmla="*/ 3 w 776"/>
                  <a:gd name="T5" fmla="*/ 0 h 2368"/>
                  <a:gd name="T6" fmla="*/ 11 w 776"/>
                  <a:gd name="T7" fmla="*/ 0 h 2368"/>
                  <a:gd name="T8" fmla="*/ 6 w 776"/>
                  <a:gd name="T9" fmla="*/ 1 h 2368"/>
                  <a:gd name="T10" fmla="*/ 13 w 776"/>
                  <a:gd name="T11" fmla="*/ 1 h 2368"/>
                  <a:gd name="T12" fmla="*/ 10 w 776"/>
                  <a:gd name="T13" fmla="*/ 1 h 2368"/>
                  <a:gd name="T14" fmla="*/ 16 w 776"/>
                  <a:gd name="T15" fmla="*/ 1 h 2368"/>
                  <a:gd name="T16" fmla="*/ 13 w 776"/>
                  <a:gd name="T17" fmla="*/ 1 h 2368"/>
                  <a:gd name="T18" fmla="*/ 18 w 776"/>
                  <a:gd name="T19" fmla="*/ 1 h 2368"/>
                  <a:gd name="T20" fmla="*/ 16 w 776"/>
                  <a:gd name="T21" fmla="*/ 1 h 2368"/>
                  <a:gd name="T22" fmla="*/ 20 w 776"/>
                  <a:gd name="T23" fmla="*/ 2 h 2368"/>
                  <a:gd name="T24" fmla="*/ 20 w 776"/>
                  <a:gd name="T25" fmla="*/ 2 h 2368"/>
                  <a:gd name="T26" fmla="*/ 23 w 776"/>
                  <a:gd name="T27" fmla="*/ 2 h 2368"/>
                  <a:gd name="T28" fmla="*/ 22 w 776"/>
                  <a:gd name="T29" fmla="*/ 2 h 2368"/>
                  <a:gd name="T30" fmla="*/ 24 w 776"/>
                  <a:gd name="T31" fmla="*/ 2 h 2368"/>
                  <a:gd name="T32" fmla="*/ 23 w 776"/>
                  <a:gd name="T33" fmla="*/ 3 h 2368"/>
                  <a:gd name="T34" fmla="*/ 24 w 776"/>
                  <a:gd name="T35" fmla="*/ 3 h 2368"/>
                  <a:gd name="T36" fmla="*/ 23 w 776"/>
                  <a:gd name="T37" fmla="*/ 4 h 2368"/>
                  <a:gd name="T38" fmla="*/ 26 w 776"/>
                  <a:gd name="T39" fmla="*/ 4 h 2368"/>
                  <a:gd name="T40" fmla="*/ 24 w 776"/>
                  <a:gd name="T41" fmla="*/ 4 h 2368"/>
                  <a:gd name="T42" fmla="*/ 26 w 776"/>
                  <a:gd name="T43" fmla="*/ 4 h 2368"/>
                  <a:gd name="T44" fmla="*/ 24 w 776"/>
                  <a:gd name="T45" fmla="*/ 4 h 2368"/>
                  <a:gd name="T46" fmla="*/ 26 w 776"/>
                  <a:gd name="T47" fmla="*/ 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6" name="Freeform 129"/>
              <p:cNvSpPr>
                <a:spLocks/>
              </p:cNvSpPr>
              <p:nvPr/>
            </p:nvSpPr>
            <p:spPr bwMode="hidden">
              <a:xfrm flipH="1">
                <a:off x="489" y="2504"/>
                <a:ext cx="1085" cy="1524"/>
              </a:xfrm>
              <a:custGeom>
                <a:avLst/>
                <a:gdLst>
                  <a:gd name="T0" fmla="*/ 0 w 776"/>
                  <a:gd name="T1" fmla="*/ 5 h 2368"/>
                  <a:gd name="T2" fmla="*/ 1797 w 776"/>
                  <a:gd name="T3" fmla="*/ 1 h 2368"/>
                  <a:gd name="T4" fmla="*/ 713 w 776"/>
                  <a:gd name="T5" fmla="*/ 11 h 2368"/>
                  <a:gd name="T6" fmla="*/ 2513 w 776"/>
                  <a:gd name="T7" fmla="*/ 11 h 2368"/>
                  <a:gd name="T8" fmla="*/ 1433 w 776"/>
                  <a:gd name="T9" fmla="*/ 21 h 2368"/>
                  <a:gd name="T10" fmla="*/ 2870 w 776"/>
                  <a:gd name="T11" fmla="*/ 25 h 2368"/>
                  <a:gd name="T12" fmla="*/ 2150 w 776"/>
                  <a:gd name="T13" fmla="*/ 32 h 2368"/>
                  <a:gd name="T14" fmla="*/ 3585 w 776"/>
                  <a:gd name="T15" fmla="*/ 35 h 2368"/>
                  <a:gd name="T16" fmla="*/ 2870 w 776"/>
                  <a:gd name="T17" fmla="*/ 42 h 2368"/>
                  <a:gd name="T18" fmla="*/ 3946 w 776"/>
                  <a:gd name="T19" fmla="*/ 46 h 2368"/>
                  <a:gd name="T20" fmla="*/ 3585 w 776"/>
                  <a:gd name="T21" fmla="*/ 52 h 2368"/>
                  <a:gd name="T22" fmla="*/ 4302 w 776"/>
                  <a:gd name="T23" fmla="*/ 59 h 2368"/>
                  <a:gd name="T24" fmla="*/ 4302 w 776"/>
                  <a:gd name="T25" fmla="*/ 66 h 2368"/>
                  <a:gd name="T26" fmla="*/ 5021 w 776"/>
                  <a:gd name="T27" fmla="*/ 76 h 2368"/>
                  <a:gd name="T28" fmla="*/ 4659 w 776"/>
                  <a:gd name="T29" fmla="*/ 87 h 2368"/>
                  <a:gd name="T30" fmla="*/ 5382 w 776"/>
                  <a:gd name="T31" fmla="*/ 93 h 2368"/>
                  <a:gd name="T32" fmla="*/ 5021 w 776"/>
                  <a:gd name="T33" fmla="*/ 104 h 2368"/>
                  <a:gd name="T34" fmla="*/ 5382 w 776"/>
                  <a:gd name="T35" fmla="*/ 114 h 2368"/>
                  <a:gd name="T36" fmla="*/ 5021 w 776"/>
                  <a:gd name="T37" fmla="*/ 120 h 2368"/>
                  <a:gd name="T38" fmla="*/ 5740 w 776"/>
                  <a:gd name="T39" fmla="*/ 131 h 2368"/>
                  <a:gd name="T40" fmla="*/ 5382 w 776"/>
                  <a:gd name="T41" fmla="*/ 141 h 2368"/>
                  <a:gd name="T42" fmla="*/ 5740 w 776"/>
                  <a:gd name="T43" fmla="*/ 154 h 2368"/>
                  <a:gd name="T44" fmla="*/ 5382 w 776"/>
                  <a:gd name="T45" fmla="*/ 158 h 2368"/>
                  <a:gd name="T46" fmla="*/ 5740 w 776"/>
                  <a:gd name="T47" fmla="*/ 16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7" name="Freeform 130"/>
              <p:cNvSpPr>
                <a:spLocks/>
              </p:cNvSpPr>
              <p:nvPr/>
            </p:nvSpPr>
            <p:spPr bwMode="hidden">
              <a:xfrm flipH="1">
                <a:off x="1000" y="893"/>
                <a:ext cx="696" cy="1524"/>
              </a:xfrm>
              <a:custGeom>
                <a:avLst/>
                <a:gdLst>
                  <a:gd name="T0" fmla="*/ 0 w 776"/>
                  <a:gd name="T1" fmla="*/ 5 h 2368"/>
                  <a:gd name="T2" fmla="*/ 125 w 776"/>
                  <a:gd name="T3" fmla="*/ 1 h 2368"/>
                  <a:gd name="T4" fmla="*/ 50 w 776"/>
                  <a:gd name="T5" fmla="*/ 11 h 2368"/>
                  <a:gd name="T6" fmla="*/ 175 w 776"/>
                  <a:gd name="T7" fmla="*/ 11 h 2368"/>
                  <a:gd name="T8" fmla="*/ 100 w 776"/>
                  <a:gd name="T9" fmla="*/ 21 h 2368"/>
                  <a:gd name="T10" fmla="*/ 199 w 776"/>
                  <a:gd name="T11" fmla="*/ 25 h 2368"/>
                  <a:gd name="T12" fmla="*/ 150 w 776"/>
                  <a:gd name="T13" fmla="*/ 32 h 2368"/>
                  <a:gd name="T14" fmla="*/ 250 w 776"/>
                  <a:gd name="T15" fmla="*/ 35 h 2368"/>
                  <a:gd name="T16" fmla="*/ 199 w 776"/>
                  <a:gd name="T17" fmla="*/ 42 h 2368"/>
                  <a:gd name="T18" fmla="*/ 275 w 776"/>
                  <a:gd name="T19" fmla="*/ 46 h 2368"/>
                  <a:gd name="T20" fmla="*/ 250 w 776"/>
                  <a:gd name="T21" fmla="*/ 52 h 2368"/>
                  <a:gd name="T22" fmla="*/ 300 w 776"/>
                  <a:gd name="T23" fmla="*/ 59 h 2368"/>
                  <a:gd name="T24" fmla="*/ 300 w 776"/>
                  <a:gd name="T25" fmla="*/ 66 h 2368"/>
                  <a:gd name="T26" fmla="*/ 350 w 776"/>
                  <a:gd name="T27" fmla="*/ 76 h 2368"/>
                  <a:gd name="T28" fmla="*/ 325 w 776"/>
                  <a:gd name="T29" fmla="*/ 87 h 2368"/>
                  <a:gd name="T30" fmla="*/ 374 w 776"/>
                  <a:gd name="T31" fmla="*/ 93 h 2368"/>
                  <a:gd name="T32" fmla="*/ 350 w 776"/>
                  <a:gd name="T33" fmla="*/ 104 h 2368"/>
                  <a:gd name="T34" fmla="*/ 374 w 776"/>
                  <a:gd name="T35" fmla="*/ 114 h 2368"/>
                  <a:gd name="T36" fmla="*/ 350 w 776"/>
                  <a:gd name="T37" fmla="*/ 120 h 2368"/>
                  <a:gd name="T38" fmla="*/ 400 w 776"/>
                  <a:gd name="T39" fmla="*/ 131 h 2368"/>
                  <a:gd name="T40" fmla="*/ 374 w 776"/>
                  <a:gd name="T41" fmla="*/ 141 h 2368"/>
                  <a:gd name="T42" fmla="*/ 400 w 776"/>
                  <a:gd name="T43" fmla="*/ 154 h 2368"/>
                  <a:gd name="T44" fmla="*/ 374 w 776"/>
                  <a:gd name="T45" fmla="*/ 158 h 2368"/>
                  <a:gd name="T46" fmla="*/ 400 w 776"/>
                  <a:gd name="T47" fmla="*/ 168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8" name="Freeform 131"/>
              <p:cNvSpPr>
                <a:spLocks/>
              </p:cNvSpPr>
              <p:nvPr/>
            </p:nvSpPr>
            <p:spPr bwMode="hidden">
              <a:xfrm>
                <a:off x="4401" y="2280"/>
                <a:ext cx="1007" cy="1601"/>
              </a:xfrm>
              <a:custGeom>
                <a:avLst/>
                <a:gdLst>
                  <a:gd name="T0" fmla="*/ 0 w 776"/>
                  <a:gd name="T1" fmla="*/ 6 h 2368"/>
                  <a:gd name="T2" fmla="*/ 1145 w 776"/>
                  <a:gd name="T3" fmla="*/ 1 h 2368"/>
                  <a:gd name="T4" fmla="*/ 459 w 776"/>
                  <a:gd name="T5" fmla="*/ 15 h 2368"/>
                  <a:gd name="T6" fmla="*/ 1603 w 776"/>
                  <a:gd name="T7" fmla="*/ 15 h 2368"/>
                  <a:gd name="T8" fmla="*/ 916 w 776"/>
                  <a:gd name="T9" fmla="*/ 29 h 2368"/>
                  <a:gd name="T10" fmla="*/ 1831 w 776"/>
                  <a:gd name="T11" fmla="*/ 34 h 2368"/>
                  <a:gd name="T12" fmla="*/ 1374 w 776"/>
                  <a:gd name="T13" fmla="*/ 43 h 2368"/>
                  <a:gd name="T14" fmla="*/ 2292 w 776"/>
                  <a:gd name="T15" fmla="*/ 47 h 2368"/>
                  <a:gd name="T16" fmla="*/ 1831 w 776"/>
                  <a:gd name="T17" fmla="*/ 57 h 2368"/>
                  <a:gd name="T18" fmla="*/ 2523 w 776"/>
                  <a:gd name="T19" fmla="*/ 62 h 2368"/>
                  <a:gd name="T20" fmla="*/ 2292 w 776"/>
                  <a:gd name="T21" fmla="*/ 70 h 2368"/>
                  <a:gd name="T22" fmla="*/ 2747 w 776"/>
                  <a:gd name="T23" fmla="*/ 80 h 2368"/>
                  <a:gd name="T24" fmla="*/ 2747 w 776"/>
                  <a:gd name="T25" fmla="*/ 89 h 2368"/>
                  <a:gd name="T26" fmla="*/ 3209 w 776"/>
                  <a:gd name="T27" fmla="*/ 102 h 2368"/>
                  <a:gd name="T28" fmla="*/ 2981 w 776"/>
                  <a:gd name="T29" fmla="*/ 116 h 2368"/>
                  <a:gd name="T30" fmla="*/ 3438 w 776"/>
                  <a:gd name="T31" fmla="*/ 125 h 2368"/>
                  <a:gd name="T32" fmla="*/ 3209 w 776"/>
                  <a:gd name="T33" fmla="*/ 139 h 2368"/>
                  <a:gd name="T34" fmla="*/ 3438 w 776"/>
                  <a:gd name="T35" fmla="*/ 153 h 2368"/>
                  <a:gd name="T36" fmla="*/ 3209 w 776"/>
                  <a:gd name="T37" fmla="*/ 162 h 2368"/>
                  <a:gd name="T38" fmla="*/ 3670 w 776"/>
                  <a:gd name="T39" fmla="*/ 176 h 2368"/>
                  <a:gd name="T40" fmla="*/ 3438 w 776"/>
                  <a:gd name="T41" fmla="*/ 189 h 2368"/>
                  <a:gd name="T42" fmla="*/ 3670 w 776"/>
                  <a:gd name="T43" fmla="*/ 208 h 2368"/>
                  <a:gd name="T44" fmla="*/ 3438 w 776"/>
                  <a:gd name="T45" fmla="*/ 212 h 2368"/>
                  <a:gd name="T46" fmla="*/ 3670 w 776"/>
                  <a:gd name="T47" fmla="*/ 226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" name="Freeform 132"/>
              <p:cNvSpPr>
                <a:spLocks/>
              </p:cNvSpPr>
              <p:nvPr/>
            </p:nvSpPr>
            <p:spPr bwMode="hidden">
              <a:xfrm>
                <a:off x="3878" y="1470"/>
                <a:ext cx="1518" cy="1067"/>
              </a:xfrm>
              <a:custGeom>
                <a:avLst/>
                <a:gdLst>
                  <a:gd name="T0" fmla="*/ 0 w 776"/>
                  <a:gd name="T1" fmla="*/ 0 h 2368"/>
                  <a:gd name="T2" fmla="*/ 13427 w 776"/>
                  <a:gd name="T3" fmla="*/ 0 h 2368"/>
                  <a:gd name="T4" fmla="*/ 5387 w 776"/>
                  <a:gd name="T5" fmla="*/ 1 h 2368"/>
                  <a:gd name="T6" fmla="*/ 18820 w 776"/>
                  <a:gd name="T7" fmla="*/ 1 h 2368"/>
                  <a:gd name="T8" fmla="*/ 10781 w 776"/>
                  <a:gd name="T9" fmla="*/ 3 h 2368"/>
                  <a:gd name="T10" fmla="*/ 21514 w 776"/>
                  <a:gd name="T11" fmla="*/ 3 h 2368"/>
                  <a:gd name="T12" fmla="*/ 16125 w 776"/>
                  <a:gd name="T13" fmla="*/ 4 h 2368"/>
                  <a:gd name="T14" fmla="*/ 26905 w 776"/>
                  <a:gd name="T15" fmla="*/ 4 h 2368"/>
                  <a:gd name="T16" fmla="*/ 21514 w 776"/>
                  <a:gd name="T17" fmla="*/ 5 h 2368"/>
                  <a:gd name="T18" fmla="*/ 29591 w 776"/>
                  <a:gd name="T19" fmla="*/ 5 h 2368"/>
                  <a:gd name="T20" fmla="*/ 26905 w 776"/>
                  <a:gd name="T21" fmla="*/ 6 h 2368"/>
                  <a:gd name="T22" fmla="*/ 32285 w 776"/>
                  <a:gd name="T23" fmla="*/ 7 h 2368"/>
                  <a:gd name="T24" fmla="*/ 32285 w 776"/>
                  <a:gd name="T25" fmla="*/ 8 h 2368"/>
                  <a:gd name="T26" fmla="*/ 37662 w 776"/>
                  <a:gd name="T27" fmla="*/ 9 h 2368"/>
                  <a:gd name="T28" fmla="*/ 34979 w 776"/>
                  <a:gd name="T29" fmla="*/ 10 h 2368"/>
                  <a:gd name="T30" fmla="*/ 40325 w 776"/>
                  <a:gd name="T31" fmla="*/ 11 h 2368"/>
                  <a:gd name="T32" fmla="*/ 37662 w 776"/>
                  <a:gd name="T33" fmla="*/ 12 h 2368"/>
                  <a:gd name="T34" fmla="*/ 40325 w 776"/>
                  <a:gd name="T35" fmla="*/ 14 h 2368"/>
                  <a:gd name="T36" fmla="*/ 37662 w 776"/>
                  <a:gd name="T37" fmla="*/ 14 h 2368"/>
                  <a:gd name="T38" fmla="*/ 43018 w 776"/>
                  <a:gd name="T39" fmla="*/ 15 h 2368"/>
                  <a:gd name="T40" fmla="*/ 40325 w 776"/>
                  <a:gd name="T41" fmla="*/ 17 h 2368"/>
                  <a:gd name="T42" fmla="*/ 43018 w 776"/>
                  <a:gd name="T43" fmla="*/ 18 h 2368"/>
                  <a:gd name="T44" fmla="*/ 40325 w 776"/>
                  <a:gd name="T45" fmla="*/ 18 h 2368"/>
                  <a:gd name="T46" fmla="*/ 43018 w 776"/>
                  <a:gd name="T47" fmla="*/ 2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0" name="Freeform 133"/>
              <p:cNvSpPr>
                <a:spLocks/>
              </p:cNvSpPr>
              <p:nvPr/>
            </p:nvSpPr>
            <p:spPr bwMode="hidden">
              <a:xfrm>
                <a:off x="3934" y="337"/>
                <a:ext cx="663" cy="1434"/>
              </a:xfrm>
              <a:custGeom>
                <a:avLst/>
                <a:gdLst>
                  <a:gd name="T0" fmla="*/ 0 w 776"/>
                  <a:gd name="T1" fmla="*/ 3 h 2368"/>
                  <a:gd name="T2" fmla="*/ 93 w 776"/>
                  <a:gd name="T3" fmla="*/ 1 h 2368"/>
                  <a:gd name="T4" fmla="*/ 38 w 776"/>
                  <a:gd name="T5" fmla="*/ 8 h 2368"/>
                  <a:gd name="T6" fmla="*/ 131 w 776"/>
                  <a:gd name="T7" fmla="*/ 8 h 2368"/>
                  <a:gd name="T8" fmla="*/ 75 w 776"/>
                  <a:gd name="T9" fmla="*/ 15 h 2368"/>
                  <a:gd name="T10" fmla="*/ 149 w 776"/>
                  <a:gd name="T11" fmla="*/ 17 h 2368"/>
                  <a:gd name="T12" fmla="*/ 112 w 776"/>
                  <a:gd name="T13" fmla="*/ 22 h 2368"/>
                  <a:gd name="T14" fmla="*/ 186 w 776"/>
                  <a:gd name="T15" fmla="*/ 25 h 2368"/>
                  <a:gd name="T16" fmla="*/ 149 w 776"/>
                  <a:gd name="T17" fmla="*/ 29 h 2368"/>
                  <a:gd name="T18" fmla="*/ 205 w 776"/>
                  <a:gd name="T19" fmla="*/ 31 h 2368"/>
                  <a:gd name="T20" fmla="*/ 186 w 776"/>
                  <a:gd name="T21" fmla="*/ 36 h 2368"/>
                  <a:gd name="T22" fmla="*/ 224 w 776"/>
                  <a:gd name="T23" fmla="*/ 41 h 2368"/>
                  <a:gd name="T24" fmla="*/ 224 w 776"/>
                  <a:gd name="T25" fmla="*/ 46 h 2368"/>
                  <a:gd name="T26" fmla="*/ 261 w 776"/>
                  <a:gd name="T27" fmla="*/ 53 h 2368"/>
                  <a:gd name="T28" fmla="*/ 243 w 776"/>
                  <a:gd name="T29" fmla="*/ 60 h 2368"/>
                  <a:gd name="T30" fmla="*/ 280 w 776"/>
                  <a:gd name="T31" fmla="*/ 65 h 2368"/>
                  <a:gd name="T32" fmla="*/ 261 w 776"/>
                  <a:gd name="T33" fmla="*/ 72 h 2368"/>
                  <a:gd name="T34" fmla="*/ 280 w 776"/>
                  <a:gd name="T35" fmla="*/ 79 h 2368"/>
                  <a:gd name="T36" fmla="*/ 261 w 776"/>
                  <a:gd name="T37" fmla="*/ 84 h 2368"/>
                  <a:gd name="T38" fmla="*/ 298 w 776"/>
                  <a:gd name="T39" fmla="*/ 91 h 2368"/>
                  <a:gd name="T40" fmla="*/ 280 w 776"/>
                  <a:gd name="T41" fmla="*/ 97 h 2368"/>
                  <a:gd name="T42" fmla="*/ 298 w 776"/>
                  <a:gd name="T43" fmla="*/ 107 h 2368"/>
                  <a:gd name="T44" fmla="*/ 280 w 776"/>
                  <a:gd name="T45" fmla="*/ 110 h 2368"/>
                  <a:gd name="T46" fmla="*/ 298 w 776"/>
                  <a:gd name="T47" fmla="*/ 117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1" name="Freeform 134"/>
              <p:cNvSpPr>
                <a:spLocks/>
              </p:cNvSpPr>
              <p:nvPr/>
            </p:nvSpPr>
            <p:spPr bwMode="hidden">
              <a:xfrm rot="1346631" flipH="1">
                <a:off x="1702" y="1506"/>
                <a:ext cx="442" cy="837"/>
              </a:xfrm>
              <a:custGeom>
                <a:avLst/>
                <a:gdLst>
                  <a:gd name="T0" fmla="*/ 0 w 776"/>
                  <a:gd name="T1" fmla="*/ 0 h 2368"/>
                  <a:gd name="T2" fmla="*/ 8 w 776"/>
                  <a:gd name="T3" fmla="*/ 0 h 2368"/>
                  <a:gd name="T4" fmla="*/ 3 w 776"/>
                  <a:gd name="T5" fmla="*/ 0 h 2368"/>
                  <a:gd name="T6" fmla="*/ 11 w 776"/>
                  <a:gd name="T7" fmla="*/ 0 h 2368"/>
                  <a:gd name="T8" fmla="*/ 6 w 776"/>
                  <a:gd name="T9" fmla="*/ 1 h 2368"/>
                  <a:gd name="T10" fmla="*/ 13 w 776"/>
                  <a:gd name="T11" fmla="*/ 1 h 2368"/>
                  <a:gd name="T12" fmla="*/ 10 w 776"/>
                  <a:gd name="T13" fmla="*/ 1 h 2368"/>
                  <a:gd name="T14" fmla="*/ 16 w 776"/>
                  <a:gd name="T15" fmla="*/ 1 h 2368"/>
                  <a:gd name="T16" fmla="*/ 13 w 776"/>
                  <a:gd name="T17" fmla="*/ 1 h 2368"/>
                  <a:gd name="T18" fmla="*/ 18 w 776"/>
                  <a:gd name="T19" fmla="*/ 1 h 2368"/>
                  <a:gd name="T20" fmla="*/ 16 w 776"/>
                  <a:gd name="T21" fmla="*/ 1 h 2368"/>
                  <a:gd name="T22" fmla="*/ 20 w 776"/>
                  <a:gd name="T23" fmla="*/ 2 h 2368"/>
                  <a:gd name="T24" fmla="*/ 20 w 776"/>
                  <a:gd name="T25" fmla="*/ 2 h 2368"/>
                  <a:gd name="T26" fmla="*/ 23 w 776"/>
                  <a:gd name="T27" fmla="*/ 2 h 2368"/>
                  <a:gd name="T28" fmla="*/ 22 w 776"/>
                  <a:gd name="T29" fmla="*/ 2 h 2368"/>
                  <a:gd name="T30" fmla="*/ 24 w 776"/>
                  <a:gd name="T31" fmla="*/ 2 h 2368"/>
                  <a:gd name="T32" fmla="*/ 23 w 776"/>
                  <a:gd name="T33" fmla="*/ 3 h 2368"/>
                  <a:gd name="T34" fmla="*/ 24 w 776"/>
                  <a:gd name="T35" fmla="*/ 3 h 2368"/>
                  <a:gd name="T36" fmla="*/ 23 w 776"/>
                  <a:gd name="T37" fmla="*/ 4 h 2368"/>
                  <a:gd name="T38" fmla="*/ 26 w 776"/>
                  <a:gd name="T39" fmla="*/ 4 h 2368"/>
                  <a:gd name="T40" fmla="*/ 24 w 776"/>
                  <a:gd name="T41" fmla="*/ 4 h 2368"/>
                  <a:gd name="T42" fmla="*/ 26 w 776"/>
                  <a:gd name="T43" fmla="*/ 4 h 2368"/>
                  <a:gd name="T44" fmla="*/ 24 w 776"/>
                  <a:gd name="T45" fmla="*/ 4 h 2368"/>
                  <a:gd name="T46" fmla="*/ 26 w 776"/>
                  <a:gd name="T47" fmla="*/ 5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63623" name="Rectangle 135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7213"/>
            <a:ext cx="7772400" cy="16271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altLang="en-US" noProof="0" smtClean="0"/>
              <a:t>Click to edit Master title style</a:t>
            </a:r>
          </a:p>
        </p:txBody>
      </p:sp>
      <p:sp>
        <p:nvSpPr>
          <p:cNvPr id="63624" name="Rectangle 1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 altLang="en-US" noProof="0" smtClean="0"/>
              <a:t>Click to edit Master subtitle style</a:t>
            </a:r>
          </a:p>
        </p:txBody>
      </p:sp>
      <p:sp>
        <p:nvSpPr>
          <p:cNvPr id="137" name="Rectangle 137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8" name="Rectangle 13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9" name="Rectangle 13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A015D-02A7-4362-AA19-3A1B3AE4050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2610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C2624-E263-47FA-9AAA-F922912764F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92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1625"/>
            <a:ext cx="1943100" cy="5794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1625"/>
            <a:ext cx="5676900" cy="5794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8C4707-0B40-456A-860C-367594572E4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865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5AF13AB-5834-453A-9CCF-FBA031D5D1A3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84A1948-A247-4204-9788-8221F48BDE48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7A22BF6-2890-4BF8-A3BF-E75565C21442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34F590E-F243-4C65-A309-3871A016A085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EB66069-E715-48D2-8102-0D595D30C17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6E396BC-FC34-4803-A3BE-08ED9B45B9A1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2A7081-295D-417F-82AF-986D447EA3D0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D7AE437-932E-404C-B1EB-DAB4180DC3D8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2D437-26C2-4FC5-8FD9-0F06C0A63D5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52534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A8449E6-810E-44A7-861D-D882E4E3969E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B1579CA-C4E7-4652-9E5E-7823139E20DF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79B1CEE-F246-406C-898F-2F6EE6B2A0DB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pPr>
              <a:defRPr/>
            </a:pPr>
            <a:fld id="{0C98B819-2100-4253-91F1-55E030474AF1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pPr>
              <a:defRPr/>
            </a:pPr>
            <a:fld id="{C025785B-3E0D-483D-AD30-3A48A93BDD6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7C7064-CDFB-4DA3-8E4C-424C38803423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0C1491-BB19-4016-A966-27EB9FB495FF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pPr>
              <a:defRPr/>
            </a:pPr>
            <a:fld id="{2218DD2E-89A0-4E60-88B4-A34A7D7C2FD3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AD1865-2C1F-483B-AF75-9893626FB49E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AFE88E-3D7D-44AE-B607-0A2A345F69E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4A4DF-3E78-4751-9B82-B07DDFD3A41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784898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D2E0F7-DEB2-4E0D-BBDA-816A94F102C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2496D1-01E5-4719-A75E-83E150E706BF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821580-2BE3-4812-A3FE-8FBF85C453B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719CE-01BE-4607-B5C6-DC6F62C647D5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FEB47-B3F3-4221-AE40-70D6EF3689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0369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E8A6C-E7DF-4303-8385-95BC7548D33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465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1CE76-F223-49DC-9967-2BFFBE0C3C9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9482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A5047-CAEB-4723-8F7E-6512777AC1F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1110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933FC-1EB7-42BC-AE36-79E9AD21514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4797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1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66121-6A30-48AA-AA94-988D6D7A2D3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690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6303963" y="0"/>
            <a:ext cx="2840037" cy="3254375"/>
            <a:chOff x="3115" y="0"/>
            <a:chExt cx="2170" cy="2486"/>
          </a:xfrm>
        </p:grpSpPr>
        <p:grpSp>
          <p:nvGrpSpPr>
            <p:cNvPr id="3080" name="Group 3"/>
            <p:cNvGrpSpPr>
              <a:grpSpLocks/>
            </p:cNvGrpSpPr>
            <p:nvPr/>
          </p:nvGrpSpPr>
          <p:grpSpPr bwMode="auto">
            <a:xfrm>
              <a:off x="4080" y="1910"/>
              <a:ext cx="768" cy="576"/>
              <a:chOff x="0" y="0"/>
              <a:chExt cx="768" cy="576"/>
            </a:xfrm>
          </p:grpSpPr>
          <p:sp>
            <p:nvSpPr>
              <p:cNvPr id="4236" name="Oval 4"/>
              <p:cNvSpPr>
                <a:spLocks noChangeArrowheads="1"/>
              </p:cNvSpPr>
              <p:nvPr/>
            </p:nvSpPr>
            <p:spPr bwMode="hidden">
              <a:xfrm>
                <a:off x="3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237" name="Oval 5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8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3081" name="Group 6"/>
            <p:cNvGrpSpPr>
              <a:grpSpLocks/>
            </p:cNvGrpSpPr>
            <p:nvPr/>
          </p:nvGrpSpPr>
          <p:grpSpPr bwMode="auto">
            <a:xfrm>
              <a:off x="4257" y="1103"/>
              <a:ext cx="768" cy="576"/>
              <a:chOff x="0" y="0"/>
              <a:chExt cx="768" cy="576"/>
            </a:xfrm>
          </p:grpSpPr>
          <p:sp>
            <p:nvSpPr>
              <p:cNvPr id="4234" name="Oval 7"/>
              <p:cNvSpPr>
                <a:spLocks noChangeArrowheads="1"/>
              </p:cNvSpPr>
              <p:nvPr/>
            </p:nvSpPr>
            <p:spPr bwMode="hidden">
              <a:xfrm>
                <a:off x="-3" y="3"/>
                <a:ext cx="771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235" name="Oval 8"/>
              <p:cNvSpPr>
                <a:spLocks noChangeArrowheads="1"/>
              </p:cNvSpPr>
              <p:nvPr/>
            </p:nvSpPr>
            <p:spPr bwMode="hidden">
              <a:xfrm>
                <a:off x="276" y="254"/>
                <a:ext cx="186" cy="109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3082" name="Group 9"/>
            <p:cNvGrpSpPr>
              <a:grpSpLocks/>
            </p:cNvGrpSpPr>
            <p:nvPr/>
          </p:nvGrpSpPr>
          <p:grpSpPr bwMode="auto">
            <a:xfrm>
              <a:off x="3134" y="0"/>
              <a:ext cx="768" cy="576"/>
              <a:chOff x="0" y="0"/>
              <a:chExt cx="768" cy="576"/>
            </a:xfrm>
          </p:grpSpPr>
          <p:sp>
            <p:nvSpPr>
              <p:cNvPr id="4232" name="Oval 10"/>
              <p:cNvSpPr>
                <a:spLocks noChangeArrowheads="1"/>
              </p:cNvSpPr>
              <p:nvPr/>
            </p:nvSpPr>
            <p:spPr bwMode="hidden">
              <a:xfrm>
                <a:off x="0" y="0"/>
                <a:ext cx="768" cy="57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4233" name="Oval 11"/>
              <p:cNvSpPr>
                <a:spLocks noChangeArrowheads="1"/>
              </p:cNvSpPr>
              <p:nvPr/>
            </p:nvSpPr>
            <p:spPr bwMode="hidden">
              <a:xfrm>
                <a:off x="276" y="252"/>
                <a:ext cx="188" cy="10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3083" name="Group 12"/>
            <p:cNvGrpSpPr>
              <a:grpSpLocks/>
            </p:cNvGrpSpPr>
            <p:nvPr/>
          </p:nvGrpSpPr>
          <p:grpSpPr bwMode="auto">
            <a:xfrm>
              <a:off x="3115" y="0"/>
              <a:ext cx="2170" cy="1702"/>
              <a:chOff x="3115" y="0"/>
              <a:chExt cx="2170" cy="1702"/>
            </a:xfrm>
          </p:grpSpPr>
          <p:grpSp>
            <p:nvGrpSpPr>
              <p:cNvPr id="3084" name="Group 13"/>
              <p:cNvGrpSpPr>
                <a:grpSpLocks/>
              </p:cNvGrpSpPr>
              <p:nvPr/>
            </p:nvGrpSpPr>
            <p:grpSpPr bwMode="auto">
              <a:xfrm>
                <a:off x="3640" y="308"/>
                <a:ext cx="1145" cy="844"/>
                <a:chOff x="1265" y="814"/>
                <a:chExt cx="2919" cy="2151"/>
              </a:xfrm>
            </p:grpSpPr>
            <p:sp>
              <p:nvSpPr>
                <p:cNvPr id="4230" name="Oval 14"/>
                <p:cNvSpPr>
                  <a:spLocks noChangeArrowheads="1"/>
                </p:cNvSpPr>
                <p:nvPr/>
              </p:nvSpPr>
              <p:spPr bwMode="hidden">
                <a:xfrm>
                  <a:off x="1266" y="814"/>
                  <a:ext cx="2919" cy="215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chemeClr val="bg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4231" name="Oval 15"/>
                <p:cNvSpPr>
                  <a:spLocks noChangeArrowheads="1"/>
                </p:cNvSpPr>
                <p:nvPr/>
              </p:nvSpPr>
              <p:spPr bwMode="hidden">
                <a:xfrm>
                  <a:off x="2382" y="1602"/>
                  <a:ext cx="578" cy="40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 Black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</p:grpSp>
          <p:grpSp>
            <p:nvGrpSpPr>
              <p:cNvPr id="3085" name="Group 16"/>
              <p:cNvGrpSpPr>
                <a:grpSpLocks/>
              </p:cNvGrpSpPr>
              <p:nvPr/>
            </p:nvGrpSpPr>
            <p:grpSpPr bwMode="auto">
              <a:xfrm>
                <a:off x="3115" y="0"/>
                <a:ext cx="2145" cy="1702"/>
                <a:chOff x="3115" y="0"/>
                <a:chExt cx="2145" cy="1702"/>
              </a:xfrm>
            </p:grpSpPr>
            <p:grpSp>
              <p:nvGrpSpPr>
                <p:cNvPr id="3108" name="Group 17"/>
                <p:cNvGrpSpPr>
                  <a:grpSpLocks/>
                </p:cNvGrpSpPr>
                <p:nvPr/>
              </p:nvGrpSpPr>
              <p:grpSpPr bwMode="auto">
                <a:xfrm>
                  <a:off x="4505" y="589"/>
                  <a:ext cx="493" cy="912"/>
                  <a:chOff x="3471" y="1530"/>
                  <a:chExt cx="1258" cy="2327"/>
                </a:xfrm>
              </p:grpSpPr>
              <p:sp>
                <p:nvSpPr>
                  <p:cNvPr id="3204" name="Freeform 18"/>
                  <p:cNvSpPr>
                    <a:spLocks/>
                  </p:cNvSpPr>
                  <p:nvPr/>
                </p:nvSpPr>
                <p:spPr bwMode="hidden">
                  <a:xfrm rot="2711884">
                    <a:off x="2765" y="2236"/>
                    <a:ext cx="1724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54 w 2736"/>
                      <a:gd name="T3" fmla="*/ 9 h 504"/>
                      <a:gd name="T4" fmla="*/ 111 w 2736"/>
                      <a:gd name="T5" fmla="*/ 1 h 504"/>
                      <a:gd name="T6" fmla="*/ 171 w 2736"/>
                      <a:gd name="T7" fmla="*/ 1 h 504"/>
                      <a:gd name="T8" fmla="*/ 170 w 2736"/>
                      <a:gd name="T9" fmla="*/ 6 h 504"/>
                      <a:gd name="T10" fmla="*/ 111 w 2736"/>
                      <a:gd name="T11" fmla="*/ 6 h 504"/>
                      <a:gd name="T12" fmla="*/ 4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205" name="Freeform 19"/>
                  <p:cNvSpPr>
                    <a:spLocks/>
                  </p:cNvSpPr>
                  <p:nvPr/>
                </p:nvSpPr>
                <p:spPr bwMode="hidden">
                  <a:xfrm rot="2711884">
                    <a:off x="4021" y="3150"/>
                    <a:ext cx="925" cy="490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4 h 791"/>
                      <a:gd name="T4" fmla="*/ 24 w 1769"/>
                      <a:gd name="T5" fmla="*/ 12 h 791"/>
                      <a:gd name="T6" fmla="*/ 33 w 1769"/>
                      <a:gd name="T7" fmla="*/ 25 h 791"/>
                      <a:gd name="T8" fmla="*/ 36 w 1769"/>
                      <a:gd name="T9" fmla="*/ 35 h 791"/>
                      <a:gd name="T10" fmla="*/ 35 w 1769"/>
                      <a:gd name="T11" fmla="*/ 45 h 791"/>
                      <a:gd name="T12" fmla="*/ 32 w 1769"/>
                      <a:gd name="T13" fmla="*/ 36 h 791"/>
                      <a:gd name="T14" fmla="*/ 28 w 1769"/>
                      <a:gd name="T15" fmla="*/ 26 h 791"/>
                      <a:gd name="T16" fmla="*/ 22 w 1769"/>
                      <a:gd name="T17" fmla="*/ 17 h 791"/>
                      <a:gd name="T18" fmla="*/ 12 w 1769"/>
                      <a:gd name="T19" fmla="*/ 9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09" name="Group 20"/>
                <p:cNvGrpSpPr>
                  <a:grpSpLocks/>
                </p:cNvGrpSpPr>
                <p:nvPr/>
              </p:nvGrpSpPr>
              <p:grpSpPr bwMode="auto">
                <a:xfrm>
                  <a:off x="4267" y="781"/>
                  <a:ext cx="966" cy="522"/>
                  <a:chOff x="2864" y="2019"/>
                  <a:chExt cx="2463" cy="1332"/>
                </a:xfrm>
              </p:grpSpPr>
              <p:sp>
                <p:nvSpPr>
                  <p:cNvPr id="3202" name="Freeform 21"/>
                  <p:cNvSpPr>
                    <a:spLocks/>
                  </p:cNvSpPr>
                  <p:nvPr/>
                </p:nvSpPr>
                <p:spPr bwMode="hidden">
                  <a:xfrm rot="2104081">
                    <a:off x="2864" y="2019"/>
                    <a:ext cx="1814" cy="347"/>
                  </a:xfrm>
                  <a:custGeom>
                    <a:avLst/>
                    <a:gdLst>
                      <a:gd name="T0" fmla="*/ 0 w 2736"/>
                      <a:gd name="T1" fmla="*/ 54 h 504"/>
                      <a:gd name="T2" fmla="*/ 74 w 2736"/>
                      <a:gd name="T3" fmla="*/ 18 h 504"/>
                      <a:gd name="T4" fmla="*/ 151 w 2736"/>
                      <a:gd name="T5" fmla="*/ 3 h 504"/>
                      <a:gd name="T6" fmla="*/ 233 w 2736"/>
                      <a:gd name="T7" fmla="*/ 3 h 504"/>
                      <a:gd name="T8" fmla="*/ 231 w 2736"/>
                      <a:gd name="T9" fmla="*/ 11 h 504"/>
                      <a:gd name="T10" fmla="*/ 150 w 2736"/>
                      <a:gd name="T11" fmla="*/ 11 h 504"/>
                      <a:gd name="T12" fmla="*/ 56 w 2736"/>
                      <a:gd name="T13" fmla="*/ 31 h 504"/>
                      <a:gd name="T14" fmla="*/ 0 w 2736"/>
                      <a:gd name="T15" fmla="*/ 5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203" name="Freeform 22"/>
                  <p:cNvSpPr>
                    <a:spLocks/>
                  </p:cNvSpPr>
                  <p:nvPr/>
                </p:nvSpPr>
                <p:spPr bwMode="hidden">
                  <a:xfrm rot="2104081">
                    <a:off x="4353" y="2806"/>
                    <a:ext cx="974" cy="545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4 w 1769"/>
                      <a:gd name="T3" fmla="*/ 6 h 791"/>
                      <a:gd name="T4" fmla="*/ 32 w 1769"/>
                      <a:gd name="T5" fmla="*/ 21 h 791"/>
                      <a:gd name="T6" fmla="*/ 45 w 1769"/>
                      <a:gd name="T7" fmla="*/ 46 h 791"/>
                      <a:gd name="T8" fmla="*/ 49 w 1769"/>
                      <a:gd name="T9" fmla="*/ 65 h 791"/>
                      <a:gd name="T10" fmla="*/ 47 w 1769"/>
                      <a:gd name="T11" fmla="*/ 84 h 791"/>
                      <a:gd name="T12" fmla="*/ 44 w 1769"/>
                      <a:gd name="T13" fmla="*/ 68 h 791"/>
                      <a:gd name="T14" fmla="*/ 39 w 1769"/>
                      <a:gd name="T15" fmla="*/ 49 h 791"/>
                      <a:gd name="T16" fmla="*/ 31 w 1769"/>
                      <a:gd name="T17" fmla="*/ 32 h 791"/>
                      <a:gd name="T18" fmla="*/ 16 w 1769"/>
                      <a:gd name="T19" fmla="*/ 16 h 791"/>
                      <a:gd name="T20" fmla="*/ 0 w 1769"/>
                      <a:gd name="T21" fmla="*/ 8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0" name="Group 23"/>
                <p:cNvGrpSpPr>
                  <a:grpSpLocks/>
                </p:cNvGrpSpPr>
                <p:nvPr/>
              </p:nvGrpSpPr>
              <p:grpSpPr bwMode="auto">
                <a:xfrm>
                  <a:off x="4280" y="707"/>
                  <a:ext cx="971" cy="417"/>
                  <a:chOff x="2897" y="1832"/>
                  <a:chExt cx="2477" cy="1064"/>
                </a:xfrm>
              </p:grpSpPr>
              <p:sp>
                <p:nvSpPr>
                  <p:cNvPr id="3200" name="Freeform 24"/>
                  <p:cNvSpPr>
                    <a:spLocks/>
                  </p:cNvSpPr>
                  <p:nvPr/>
                </p:nvSpPr>
                <p:spPr bwMode="hidden">
                  <a:xfrm rot="1582915">
                    <a:off x="2897" y="1832"/>
                    <a:ext cx="1736" cy="304"/>
                  </a:xfrm>
                  <a:custGeom>
                    <a:avLst/>
                    <a:gdLst>
                      <a:gd name="T0" fmla="*/ 0 w 2736"/>
                      <a:gd name="T1" fmla="*/ 24 h 504"/>
                      <a:gd name="T2" fmla="*/ 56 w 2736"/>
                      <a:gd name="T3" fmla="*/ 8 h 504"/>
                      <a:gd name="T4" fmla="*/ 116 w 2736"/>
                      <a:gd name="T5" fmla="*/ 1 h 504"/>
                      <a:gd name="T6" fmla="*/ 179 w 2736"/>
                      <a:gd name="T7" fmla="*/ 1 h 504"/>
                      <a:gd name="T8" fmla="*/ 178 w 2736"/>
                      <a:gd name="T9" fmla="*/ 5 h 504"/>
                      <a:gd name="T10" fmla="*/ 115 w 2736"/>
                      <a:gd name="T11" fmla="*/ 5 h 504"/>
                      <a:gd name="T12" fmla="*/ 43 w 2736"/>
                      <a:gd name="T13" fmla="*/ 14 h 504"/>
                      <a:gd name="T14" fmla="*/ 0 w 2736"/>
                      <a:gd name="T15" fmla="*/ 2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201" name="Freeform 25"/>
                  <p:cNvSpPr>
                    <a:spLocks/>
                  </p:cNvSpPr>
                  <p:nvPr/>
                </p:nvSpPr>
                <p:spPr bwMode="hidden">
                  <a:xfrm rot="1582915">
                    <a:off x="4442" y="2420"/>
                    <a:ext cx="932" cy="476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2 h 791"/>
                      <a:gd name="T4" fmla="*/ 25 w 1769"/>
                      <a:gd name="T5" fmla="*/ 10 h 791"/>
                      <a:gd name="T6" fmla="*/ 34 w 1769"/>
                      <a:gd name="T7" fmla="*/ 20 h 791"/>
                      <a:gd name="T8" fmla="*/ 37 w 1769"/>
                      <a:gd name="T9" fmla="*/ 29 h 791"/>
                      <a:gd name="T10" fmla="*/ 36 w 1769"/>
                      <a:gd name="T11" fmla="*/ 38 h 791"/>
                      <a:gd name="T12" fmla="*/ 34 w 1769"/>
                      <a:gd name="T13" fmla="*/ 30 h 791"/>
                      <a:gd name="T14" fmla="*/ 30 w 1769"/>
                      <a:gd name="T15" fmla="*/ 22 h 791"/>
                      <a:gd name="T16" fmla="*/ 24 w 1769"/>
                      <a:gd name="T17" fmla="*/ 14 h 791"/>
                      <a:gd name="T18" fmla="*/ 13 w 1769"/>
                      <a:gd name="T19" fmla="*/ 7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1" name="Group 26"/>
                <p:cNvGrpSpPr>
                  <a:grpSpLocks/>
                </p:cNvGrpSpPr>
                <p:nvPr/>
              </p:nvGrpSpPr>
              <p:grpSpPr bwMode="auto">
                <a:xfrm>
                  <a:off x="4291" y="630"/>
                  <a:ext cx="969" cy="364"/>
                  <a:chOff x="2924" y="1636"/>
                  <a:chExt cx="2472" cy="927"/>
                </a:xfrm>
              </p:grpSpPr>
              <p:sp>
                <p:nvSpPr>
                  <p:cNvPr id="3198" name="Freeform 27"/>
                  <p:cNvSpPr>
                    <a:spLocks/>
                  </p:cNvSpPr>
                  <p:nvPr/>
                </p:nvSpPr>
                <p:spPr bwMode="hidden">
                  <a:xfrm rot="1080363">
                    <a:off x="2924" y="1636"/>
                    <a:ext cx="1677" cy="335"/>
                  </a:xfrm>
                  <a:custGeom>
                    <a:avLst/>
                    <a:gdLst>
                      <a:gd name="T0" fmla="*/ 0 w 2736"/>
                      <a:gd name="T1" fmla="*/ 43 h 504"/>
                      <a:gd name="T2" fmla="*/ 46 w 2736"/>
                      <a:gd name="T3" fmla="*/ 15 h 504"/>
                      <a:gd name="T4" fmla="*/ 94 w 2736"/>
                      <a:gd name="T5" fmla="*/ 2 h 504"/>
                      <a:gd name="T6" fmla="*/ 145 w 2736"/>
                      <a:gd name="T7" fmla="*/ 2 h 504"/>
                      <a:gd name="T8" fmla="*/ 144 w 2736"/>
                      <a:gd name="T9" fmla="*/ 9 h 504"/>
                      <a:gd name="T10" fmla="*/ 94 w 2736"/>
                      <a:gd name="T11" fmla="*/ 9 h 504"/>
                      <a:gd name="T12" fmla="*/ 35 w 2736"/>
                      <a:gd name="T13" fmla="*/ 25 h 504"/>
                      <a:gd name="T14" fmla="*/ 0 w 2736"/>
                      <a:gd name="T15" fmla="*/ 4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99" name="Freeform 28"/>
                  <p:cNvSpPr>
                    <a:spLocks/>
                  </p:cNvSpPr>
                  <p:nvPr/>
                </p:nvSpPr>
                <p:spPr bwMode="hidden">
                  <a:xfrm rot="1080363">
                    <a:off x="4495" y="2037"/>
                    <a:ext cx="901" cy="526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9 w 1769"/>
                      <a:gd name="T3" fmla="*/ 5 h 791"/>
                      <a:gd name="T4" fmla="*/ 20 w 1769"/>
                      <a:gd name="T5" fmla="*/ 17 h 791"/>
                      <a:gd name="T6" fmla="*/ 28 w 1769"/>
                      <a:gd name="T7" fmla="*/ 37 h 791"/>
                      <a:gd name="T8" fmla="*/ 31 w 1769"/>
                      <a:gd name="T9" fmla="*/ 53 h 791"/>
                      <a:gd name="T10" fmla="*/ 30 w 1769"/>
                      <a:gd name="T11" fmla="*/ 68 h 791"/>
                      <a:gd name="T12" fmla="*/ 28 w 1769"/>
                      <a:gd name="T13" fmla="*/ 55 h 791"/>
                      <a:gd name="T14" fmla="*/ 24 w 1769"/>
                      <a:gd name="T15" fmla="*/ 39 h 791"/>
                      <a:gd name="T16" fmla="*/ 19 w 1769"/>
                      <a:gd name="T17" fmla="*/ 26 h 791"/>
                      <a:gd name="T18" fmla="*/ 10 w 1769"/>
                      <a:gd name="T19" fmla="*/ 13 h 791"/>
                      <a:gd name="T20" fmla="*/ 0 w 1769"/>
                      <a:gd name="T21" fmla="*/ 7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2" name="Group 29"/>
                <p:cNvGrpSpPr>
                  <a:grpSpLocks/>
                </p:cNvGrpSpPr>
                <p:nvPr/>
              </p:nvGrpSpPr>
              <p:grpSpPr bwMode="auto">
                <a:xfrm>
                  <a:off x="4304" y="543"/>
                  <a:ext cx="918" cy="258"/>
                  <a:chOff x="2958" y="1414"/>
                  <a:chExt cx="2342" cy="657"/>
                </a:xfrm>
              </p:grpSpPr>
              <p:sp>
                <p:nvSpPr>
                  <p:cNvPr id="3196" name="Freeform 30"/>
                  <p:cNvSpPr>
                    <a:spLocks/>
                  </p:cNvSpPr>
                  <p:nvPr/>
                </p:nvSpPr>
                <p:spPr bwMode="hidden">
                  <a:xfrm rot="463793">
                    <a:off x="2958" y="1414"/>
                    <a:ext cx="1545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28 w 2736"/>
                      <a:gd name="T3" fmla="*/ 9 h 504"/>
                      <a:gd name="T4" fmla="*/ 58 w 2736"/>
                      <a:gd name="T5" fmla="*/ 1 h 504"/>
                      <a:gd name="T6" fmla="*/ 89 w 2736"/>
                      <a:gd name="T7" fmla="*/ 1 h 504"/>
                      <a:gd name="T8" fmla="*/ 88 w 2736"/>
                      <a:gd name="T9" fmla="*/ 6 h 504"/>
                      <a:gd name="T10" fmla="*/ 57 w 2736"/>
                      <a:gd name="T11" fmla="*/ 6 h 504"/>
                      <a:gd name="T12" fmla="*/ 2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97" name="Freeform 31"/>
                  <p:cNvSpPr>
                    <a:spLocks/>
                  </p:cNvSpPr>
                  <p:nvPr/>
                </p:nvSpPr>
                <p:spPr bwMode="hidden">
                  <a:xfrm rot="463793">
                    <a:off x="4470" y="1582"/>
                    <a:ext cx="830" cy="489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5 w 1769"/>
                      <a:gd name="T3" fmla="*/ 4 h 791"/>
                      <a:gd name="T4" fmla="*/ 12 w 1769"/>
                      <a:gd name="T5" fmla="*/ 12 h 791"/>
                      <a:gd name="T6" fmla="*/ 17 w 1769"/>
                      <a:gd name="T7" fmla="*/ 24 h 791"/>
                      <a:gd name="T8" fmla="*/ 19 w 1769"/>
                      <a:gd name="T9" fmla="*/ 33 h 791"/>
                      <a:gd name="T10" fmla="*/ 18 w 1769"/>
                      <a:gd name="T11" fmla="*/ 44 h 791"/>
                      <a:gd name="T12" fmla="*/ 17 w 1769"/>
                      <a:gd name="T13" fmla="*/ 35 h 791"/>
                      <a:gd name="T14" fmla="*/ 15 w 1769"/>
                      <a:gd name="T15" fmla="*/ 25 h 791"/>
                      <a:gd name="T16" fmla="*/ 12 w 1769"/>
                      <a:gd name="T17" fmla="*/ 17 h 791"/>
                      <a:gd name="T18" fmla="*/ 6 w 1769"/>
                      <a:gd name="T19" fmla="*/ 9 h 791"/>
                      <a:gd name="T20" fmla="*/ 0 w 1769"/>
                      <a:gd name="T21" fmla="*/ 4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3" name="Group 32"/>
                <p:cNvGrpSpPr>
                  <a:grpSpLocks/>
                </p:cNvGrpSpPr>
                <p:nvPr/>
              </p:nvGrpSpPr>
              <p:grpSpPr bwMode="auto">
                <a:xfrm>
                  <a:off x="4314" y="487"/>
                  <a:ext cx="843" cy="134"/>
                  <a:chOff x="2983" y="1269"/>
                  <a:chExt cx="2150" cy="343"/>
                </a:xfrm>
              </p:grpSpPr>
              <p:sp>
                <p:nvSpPr>
                  <p:cNvPr id="3194" name="Freeform 33"/>
                  <p:cNvSpPr>
                    <a:spLocks/>
                  </p:cNvSpPr>
                  <p:nvPr/>
                </p:nvSpPr>
                <p:spPr bwMode="hidden">
                  <a:xfrm rot="-84182">
                    <a:off x="2983" y="1289"/>
                    <a:ext cx="1404" cy="219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16 w 2736"/>
                      <a:gd name="T3" fmla="*/ 1 h 504"/>
                      <a:gd name="T4" fmla="*/ 32 w 2736"/>
                      <a:gd name="T5" fmla="*/ 0 h 504"/>
                      <a:gd name="T6" fmla="*/ 50 w 2736"/>
                      <a:gd name="T7" fmla="*/ 0 h 504"/>
                      <a:gd name="T8" fmla="*/ 49 w 2736"/>
                      <a:gd name="T9" fmla="*/ 1 h 504"/>
                      <a:gd name="T10" fmla="*/ 32 w 2736"/>
                      <a:gd name="T11" fmla="*/ 1 h 504"/>
                      <a:gd name="T12" fmla="*/ 12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95" name="Freeform 34"/>
                  <p:cNvSpPr>
                    <a:spLocks/>
                  </p:cNvSpPr>
                  <p:nvPr/>
                </p:nvSpPr>
                <p:spPr bwMode="hidden">
                  <a:xfrm rot="-84182">
                    <a:off x="4379" y="1269"/>
                    <a:ext cx="754" cy="343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3 w 1769"/>
                      <a:gd name="T3" fmla="*/ 0 h 791"/>
                      <a:gd name="T4" fmla="*/ 7 w 1769"/>
                      <a:gd name="T5" fmla="*/ 1 h 791"/>
                      <a:gd name="T6" fmla="*/ 10 w 1769"/>
                      <a:gd name="T7" fmla="*/ 3 h 791"/>
                      <a:gd name="T8" fmla="*/ 11 w 1769"/>
                      <a:gd name="T9" fmla="*/ 4 h 791"/>
                      <a:gd name="T10" fmla="*/ 10 w 1769"/>
                      <a:gd name="T11" fmla="*/ 5 h 791"/>
                      <a:gd name="T12" fmla="*/ 9 w 1769"/>
                      <a:gd name="T13" fmla="*/ 4 h 791"/>
                      <a:gd name="T14" fmla="*/ 9 w 1769"/>
                      <a:gd name="T15" fmla="*/ 3 h 791"/>
                      <a:gd name="T16" fmla="*/ 7 w 1769"/>
                      <a:gd name="T17" fmla="*/ 2 h 791"/>
                      <a:gd name="T18" fmla="*/ 3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4" name="Group 35"/>
                <p:cNvGrpSpPr>
                  <a:grpSpLocks/>
                </p:cNvGrpSpPr>
                <p:nvPr/>
              </p:nvGrpSpPr>
              <p:grpSpPr bwMode="auto">
                <a:xfrm>
                  <a:off x="4296" y="349"/>
                  <a:ext cx="737" cy="167"/>
                  <a:chOff x="2938" y="917"/>
                  <a:chExt cx="1879" cy="427"/>
                </a:xfrm>
              </p:grpSpPr>
              <p:sp>
                <p:nvSpPr>
                  <p:cNvPr id="3192" name="Freeform 36"/>
                  <p:cNvSpPr>
                    <a:spLocks/>
                  </p:cNvSpPr>
                  <p:nvPr/>
                </p:nvSpPr>
                <p:spPr bwMode="hidden">
                  <a:xfrm rot="-802576">
                    <a:off x="2938" y="1129"/>
                    <a:ext cx="1233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7 w 2736"/>
                      <a:gd name="T3" fmla="*/ 1 h 504"/>
                      <a:gd name="T4" fmla="*/ 15 w 2736"/>
                      <a:gd name="T5" fmla="*/ 0 h 504"/>
                      <a:gd name="T6" fmla="*/ 23 w 2736"/>
                      <a:gd name="T7" fmla="*/ 0 h 504"/>
                      <a:gd name="T8" fmla="*/ 23 w 2736"/>
                      <a:gd name="T9" fmla="*/ 0 h 504"/>
                      <a:gd name="T10" fmla="*/ 15 w 2736"/>
                      <a:gd name="T11" fmla="*/ 0 h 504"/>
                      <a:gd name="T12" fmla="*/ 5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93" name="Freeform 37"/>
                  <p:cNvSpPr>
                    <a:spLocks/>
                  </p:cNvSpPr>
                  <p:nvPr/>
                </p:nvSpPr>
                <p:spPr bwMode="hidden">
                  <a:xfrm rot="-802576">
                    <a:off x="4155" y="917"/>
                    <a:ext cx="662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3 w 1769"/>
                      <a:gd name="T5" fmla="*/ 1 h 791"/>
                      <a:gd name="T6" fmla="*/ 4 w 1769"/>
                      <a:gd name="T7" fmla="*/ 3 h 791"/>
                      <a:gd name="T8" fmla="*/ 5 w 1769"/>
                      <a:gd name="T9" fmla="*/ 4 h 791"/>
                      <a:gd name="T10" fmla="*/ 4 w 1769"/>
                      <a:gd name="T11" fmla="*/ 5 h 791"/>
                      <a:gd name="T12" fmla="*/ 4 w 1769"/>
                      <a:gd name="T13" fmla="*/ 4 h 791"/>
                      <a:gd name="T14" fmla="*/ 4 w 1769"/>
                      <a:gd name="T15" fmla="*/ 3 h 791"/>
                      <a:gd name="T16" fmla="*/ 3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5" name="Group 38"/>
                <p:cNvGrpSpPr>
                  <a:grpSpLocks/>
                </p:cNvGrpSpPr>
                <p:nvPr/>
              </p:nvGrpSpPr>
              <p:grpSpPr bwMode="auto">
                <a:xfrm>
                  <a:off x="3394" y="637"/>
                  <a:ext cx="493" cy="912"/>
                  <a:chOff x="637" y="1653"/>
                  <a:chExt cx="1257" cy="2326"/>
                </a:xfrm>
              </p:grpSpPr>
              <p:sp>
                <p:nvSpPr>
                  <p:cNvPr id="3190" name="Freeform 39"/>
                  <p:cNvSpPr>
                    <a:spLocks/>
                  </p:cNvSpPr>
                  <p:nvPr/>
                </p:nvSpPr>
                <p:spPr bwMode="hidden">
                  <a:xfrm rot="18888116" flipH="1">
                    <a:off x="876" y="2359"/>
                    <a:ext cx="1724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54 w 2736"/>
                      <a:gd name="T3" fmla="*/ 9 h 504"/>
                      <a:gd name="T4" fmla="*/ 111 w 2736"/>
                      <a:gd name="T5" fmla="*/ 1 h 504"/>
                      <a:gd name="T6" fmla="*/ 171 w 2736"/>
                      <a:gd name="T7" fmla="*/ 1 h 504"/>
                      <a:gd name="T8" fmla="*/ 170 w 2736"/>
                      <a:gd name="T9" fmla="*/ 6 h 504"/>
                      <a:gd name="T10" fmla="*/ 111 w 2736"/>
                      <a:gd name="T11" fmla="*/ 6 h 504"/>
                      <a:gd name="T12" fmla="*/ 4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91" name="Freeform 40"/>
                  <p:cNvSpPr>
                    <a:spLocks/>
                  </p:cNvSpPr>
                  <p:nvPr/>
                </p:nvSpPr>
                <p:spPr bwMode="hidden">
                  <a:xfrm rot="18888116" flipH="1">
                    <a:off x="419" y="3272"/>
                    <a:ext cx="925" cy="490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4 h 791"/>
                      <a:gd name="T4" fmla="*/ 24 w 1769"/>
                      <a:gd name="T5" fmla="*/ 12 h 791"/>
                      <a:gd name="T6" fmla="*/ 33 w 1769"/>
                      <a:gd name="T7" fmla="*/ 25 h 791"/>
                      <a:gd name="T8" fmla="*/ 36 w 1769"/>
                      <a:gd name="T9" fmla="*/ 35 h 791"/>
                      <a:gd name="T10" fmla="*/ 35 w 1769"/>
                      <a:gd name="T11" fmla="*/ 45 h 791"/>
                      <a:gd name="T12" fmla="*/ 32 w 1769"/>
                      <a:gd name="T13" fmla="*/ 36 h 791"/>
                      <a:gd name="T14" fmla="*/ 28 w 1769"/>
                      <a:gd name="T15" fmla="*/ 26 h 791"/>
                      <a:gd name="T16" fmla="*/ 22 w 1769"/>
                      <a:gd name="T17" fmla="*/ 17 h 791"/>
                      <a:gd name="T18" fmla="*/ 12 w 1769"/>
                      <a:gd name="T19" fmla="*/ 9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6" name="Group 41"/>
                <p:cNvGrpSpPr>
                  <a:grpSpLocks/>
                </p:cNvGrpSpPr>
                <p:nvPr/>
              </p:nvGrpSpPr>
              <p:grpSpPr bwMode="auto">
                <a:xfrm>
                  <a:off x="3142" y="850"/>
                  <a:ext cx="966" cy="522"/>
                  <a:chOff x="-5" y="2196"/>
                  <a:chExt cx="2463" cy="1332"/>
                </a:xfrm>
              </p:grpSpPr>
              <p:sp>
                <p:nvSpPr>
                  <p:cNvPr id="3188" name="Freeform 42"/>
                  <p:cNvSpPr>
                    <a:spLocks/>
                  </p:cNvSpPr>
                  <p:nvPr/>
                </p:nvSpPr>
                <p:spPr bwMode="hidden">
                  <a:xfrm rot="19495919" flipH="1">
                    <a:off x="644" y="2196"/>
                    <a:ext cx="1814" cy="347"/>
                  </a:xfrm>
                  <a:custGeom>
                    <a:avLst/>
                    <a:gdLst>
                      <a:gd name="T0" fmla="*/ 0 w 2736"/>
                      <a:gd name="T1" fmla="*/ 54 h 504"/>
                      <a:gd name="T2" fmla="*/ 74 w 2736"/>
                      <a:gd name="T3" fmla="*/ 18 h 504"/>
                      <a:gd name="T4" fmla="*/ 151 w 2736"/>
                      <a:gd name="T5" fmla="*/ 3 h 504"/>
                      <a:gd name="T6" fmla="*/ 233 w 2736"/>
                      <a:gd name="T7" fmla="*/ 3 h 504"/>
                      <a:gd name="T8" fmla="*/ 231 w 2736"/>
                      <a:gd name="T9" fmla="*/ 11 h 504"/>
                      <a:gd name="T10" fmla="*/ 150 w 2736"/>
                      <a:gd name="T11" fmla="*/ 11 h 504"/>
                      <a:gd name="T12" fmla="*/ 56 w 2736"/>
                      <a:gd name="T13" fmla="*/ 31 h 504"/>
                      <a:gd name="T14" fmla="*/ 0 w 2736"/>
                      <a:gd name="T15" fmla="*/ 5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89" name="Freeform 43"/>
                  <p:cNvSpPr>
                    <a:spLocks/>
                  </p:cNvSpPr>
                  <p:nvPr/>
                </p:nvSpPr>
                <p:spPr bwMode="hidden">
                  <a:xfrm rot="19495919" flipH="1">
                    <a:off x="-5" y="2983"/>
                    <a:ext cx="974" cy="545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4 w 1769"/>
                      <a:gd name="T3" fmla="*/ 6 h 791"/>
                      <a:gd name="T4" fmla="*/ 32 w 1769"/>
                      <a:gd name="T5" fmla="*/ 21 h 791"/>
                      <a:gd name="T6" fmla="*/ 45 w 1769"/>
                      <a:gd name="T7" fmla="*/ 46 h 791"/>
                      <a:gd name="T8" fmla="*/ 49 w 1769"/>
                      <a:gd name="T9" fmla="*/ 65 h 791"/>
                      <a:gd name="T10" fmla="*/ 47 w 1769"/>
                      <a:gd name="T11" fmla="*/ 84 h 791"/>
                      <a:gd name="T12" fmla="*/ 44 w 1769"/>
                      <a:gd name="T13" fmla="*/ 68 h 791"/>
                      <a:gd name="T14" fmla="*/ 39 w 1769"/>
                      <a:gd name="T15" fmla="*/ 49 h 791"/>
                      <a:gd name="T16" fmla="*/ 31 w 1769"/>
                      <a:gd name="T17" fmla="*/ 32 h 791"/>
                      <a:gd name="T18" fmla="*/ 16 w 1769"/>
                      <a:gd name="T19" fmla="*/ 16 h 791"/>
                      <a:gd name="T20" fmla="*/ 0 w 1769"/>
                      <a:gd name="T21" fmla="*/ 8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7" name="Group 44"/>
                <p:cNvGrpSpPr>
                  <a:grpSpLocks/>
                </p:cNvGrpSpPr>
                <p:nvPr/>
              </p:nvGrpSpPr>
              <p:grpSpPr bwMode="auto">
                <a:xfrm>
                  <a:off x="3124" y="777"/>
                  <a:ext cx="971" cy="417"/>
                  <a:chOff x="-52" y="2009"/>
                  <a:chExt cx="2477" cy="1064"/>
                </a:xfrm>
              </p:grpSpPr>
              <p:sp>
                <p:nvSpPr>
                  <p:cNvPr id="3186" name="Freeform 45"/>
                  <p:cNvSpPr>
                    <a:spLocks/>
                  </p:cNvSpPr>
                  <p:nvPr/>
                </p:nvSpPr>
                <p:spPr bwMode="hidden">
                  <a:xfrm rot="20017085" flipH="1">
                    <a:off x="689" y="2009"/>
                    <a:ext cx="1736" cy="304"/>
                  </a:xfrm>
                  <a:custGeom>
                    <a:avLst/>
                    <a:gdLst>
                      <a:gd name="T0" fmla="*/ 0 w 2736"/>
                      <a:gd name="T1" fmla="*/ 24 h 504"/>
                      <a:gd name="T2" fmla="*/ 56 w 2736"/>
                      <a:gd name="T3" fmla="*/ 8 h 504"/>
                      <a:gd name="T4" fmla="*/ 116 w 2736"/>
                      <a:gd name="T5" fmla="*/ 1 h 504"/>
                      <a:gd name="T6" fmla="*/ 179 w 2736"/>
                      <a:gd name="T7" fmla="*/ 1 h 504"/>
                      <a:gd name="T8" fmla="*/ 178 w 2736"/>
                      <a:gd name="T9" fmla="*/ 5 h 504"/>
                      <a:gd name="T10" fmla="*/ 115 w 2736"/>
                      <a:gd name="T11" fmla="*/ 5 h 504"/>
                      <a:gd name="T12" fmla="*/ 43 w 2736"/>
                      <a:gd name="T13" fmla="*/ 14 h 504"/>
                      <a:gd name="T14" fmla="*/ 0 w 2736"/>
                      <a:gd name="T15" fmla="*/ 24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87" name="Freeform 46"/>
                  <p:cNvSpPr>
                    <a:spLocks/>
                  </p:cNvSpPr>
                  <p:nvPr/>
                </p:nvSpPr>
                <p:spPr bwMode="hidden">
                  <a:xfrm rot="20017085" flipH="1">
                    <a:off x="-52" y="2597"/>
                    <a:ext cx="932" cy="476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2 h 791"/>
                      <a:gd name="T4" fmla="*/ 25 w 1769"/>
                      <a:gd name="T5" fmla="*/ 10 h 791"/>
                      <a:gd name="T6" fmla="*/ 34 w 1769"/>
                      <a:gd name="T7" fmla="*/ 20 h 791"/>
                      <a:gd name="T8" fmla="*/ 37 w 1769"/>
                      <a:gd name="T9" fmla="*/ 29 h 791"/>
                      <a:gd name="T10" fmla="*/ 36 w 1769"/>
                      <a:gd name="T11" fmla="*/ 38 h 791"/>
                      <a:gd name="T12" fmla="*/ 34 w 1769"/>
                      <a:gd name="T13" fmla="*/ 30 h 791"/>
                      <a:gd name="T14" fmla="*/ 30 w 1769"/>
                      <a:gd name="T15" fmla="*/ 22 h 791"/>
                      <a:gd name="T16" fmla="*/ 24 w 1769"/>
                      <a:gd name="T17" fmla="*/ 14 h 791"/>
                      <a:gd name="T18" fmla="*/ 13 w 1769"/>
                      <a:gd name="T19" fmla="*/ 7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8" name="Group 47"/>
                <p:cNvGrpSpPr>
                  <a:grpSpLocks/>
                </p:cNvGrpSpPr>
                <p:nvPr/>
              </p:nvGrpSpPr>
              <p:grpSpPr bwMode="auto">
                <a:xfrm>
                  <a:off x="3115" y="700"/>
                  <a:ext cx="969" cy="363"/>
                  <a:chOff x="-74" y="1813"/>
                  <a:chExt cx="2472" cy="927"/>
                </a:xfrm>
              </p:grpSpPr>
              <p:sp>
                <p:nvSpPr>
                  <p:cNvPr id="3184" name="Freeform 48"/>
                  <p:cNvSpPr>
                    <a:spLocks/>
                  </p:cNvSpPr>
                  <p:nvPr/>
                </p:nvSpPr>
                <p:spPr bwMode="hidden">
                  <a:xfrm rot="20519637" flipH="1">
                    <a:off x="721" y="1813"/>
                    <a:ext cx="1677" cy="335"/>
                  </a:xfrm>
                  <a:custGeom>
                    <a:avLst/>
                    <a:gdLst>
                      <a:gd name="T0" fmla="*/ 0 w 2736"/>
                      <a:gd name="T1" fmla="*/ 43 h 504"/>
                      <a:gd name="T2" fmla="*/ 46 w 2736"/>
                      <a:gd name="T3" fmla="*/ 15 h 504"/>
                      <a:gd name="T4" fmla="*/ 94 w 2736"/>
                      <a:gd name="T5" fmla="*/ 2 h 504"/>
                      <a:gd name="T6" fmla="*/ 145 w 2736"/>
                      <a:gd name="T7" fmla="*/ 2 h 504"/>
                      <a:gd name="T8" fmla="*/ 144 w 2736"/>
                      <a:gd name="T9" fmla="*/ 9 h 504"/>
                      <a:gd name="T10" fmla="*/ 94 w 2736"/>
                      <a:gd name="T11" fmla="*/ 9 h 504"/>
                      <a:gd name="T12" fmla="*/ 35 w 2736"/>
                      <a:gd name="T13" fmla="*/ 25 h 504"/>
                      <a:gd name="T14" fmla="*/ 0 w 2736"/>
                      <a:gd name="T15" fmla="*/ 4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85" name="Freeform 49"/>
                  <p:cNvSpPr>
                    <a:spLocks/>
                  </p:cNvSpPr>
                  <p:nvPr/>
                </p:nvSpPr>
                <p:spPr bwMode="hidden">
                  <a:xfrm rot="20519637" flipH="1">
                    <a:off x="-74" y="2214"/>
                    <a:ext cx="901" cy="526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9 w 1769"/>
                      <a:gd name="T3" fmla="*/ 5 h 791"/>
                      <a:gd name="T4" fmla="*/ 20 w 1769"/>
                      <a:gd name="T5" fmla="*/ 17 h 791"/>
                      <a:gd name="T6" fmla="*/ 28 w 1769"/>
                      <a:gd name="T7" fmla="*/ 37 h 791"/>
                      <a:gd name="T8" fmla="*/ 31 w 1769"/>
                      <a:gd name="T9" fmla="*/ 53 h 791"/>
                      <a:gd name="T10" fmla="*/ 30 w 1769"/>
                      <a:gd name="T11" fmla="*/ 68 h 791"/>
                      <a:gd name="T12" fmla="*/ 28 w 1769"/>
                      <a:gd name="T13" fmla="*/ 55 h 791"/>
                      <a:gd name="T14" fmla="*/ 24 w 1769"/>
                      <a:gd name="T15" fmla="*/ 39 h 791"/>
                      <a:gd name="T16" fmla="*/ 19 w 1769"/>
                      <a:gd name="T17" fmla="*/ 26 h 791"/>
                      <a:gd name="T18" fmla="*/ 10 w 1769"/>
                      <a:gd name="T19" fmla="*/ 13 h 791"/>
                      <a:gd name="T20" fmla="*/ 0 w 1769"/>
                      <a:gd name="T21" fmla="*/ 7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19" name="Group 50"/>
                <p:cNvGrpSpPr>
                  <a:grpSpLocks/>
                </p:cNvGrpSpPr>
                <p:nvPr/>
              </p:nvGrpSpPr>
              <p:grpSpPr bwMode="auto">
                <a:xfrm>
                  <a:off x="3153" y="613"/>
                  <a:ext cx="918" cy="257"/>
                  <a:chOff x="22" y="1591"/>
                  <a:chExt cx="2342" cy="657"/>
                </a:xfrm>
              </p:grpSpPr>
              <p:sp>
                <p:nvSpPr>
                  <p:cNvPr id="3182" name="Freeform 51"/>
                  <p:cNvSpPr>
                    <a:spLocks/>
                  </p:cNvSpPr>
                  <p:nvPr/>
                </p:nvSpPr>
                <p:spPr bwMode="hidden">
                  <a:xfrm rot="21136207" flipH="1">
                    <a:off x="819" y="1591"/>
                    <a:ext cx="1545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28 w 2736"/>
                      <a:gd name="T3" fmla="*/ 9 h 504"/>
                      <a:gd name="T4" fmla="*/ 58 w 2736"/>
                      <a:gd name="T5" fmla="*/ 1 h 504"/>
                      <a:gd name="T6" fmla="*/ 89 w 2736"/>
                      <a:gd name="T7" fmla="*/ 1 h 504"/>
                      <a:gd name="T8" fmla="*/ 88 w 2736"/>
                      <a:gd name="T9" fmla="*/ 6 h 504"/>
                      <a:gd name="T10" fmla="*/ 57 w 2736"/>
                      <a:gd name="T11" fmla="*/ 6 h 504"/>
                      <a:gd name="T12" fmla="*/ 2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83" name="Freeform 52"/>
                  <p:cNvSpPr>
                    <a:spLocks/>
                  </p:cNvSpPr>
                  <p:nvPr/>
                </p:nvSpPr>
                <p:spPr bwMode="hidden">
                  <a:xfrm rot="21136207" flipH="1">
                    <a:off x="22" y="1759"/>
                    <a:ext cx="830" cy="489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5 w 1769"/>
                      <a:gd name="T3" fmla="*/ 4 h 791"/>
                      <a:gd name="T4" fmla="*/ 12 w 1769"/>
                      <a:gd name="T5" fmla="*/ 12 h 791"/>
                      <a:gd name="T6" fmla="*/ 17 w 1769"/>
                      <a:gd name="T7" fmla="*/ 24 h 791"/>
                      <a:gd name="T8" fmla="*/ 19 w 1769"/>
                      <a:gd name="T9" fmla="*/ 33 h 791"/>
                      <a:gd name="T10" fmla="*/ 18 w 1769"/>
                      <a:gd name="T11" fmla="*/ 44 h 791"/>
                      <a:gd name="T12" fmla="*/ 17 w 1769"/>
                      <a:gd name="T13" fmla="*/ 35 h 791"/>
                      <a:gd name="T14" fmla="*/ 15 w 1769"/>
                      <a:gd name="T15" fmla="*/ 25 h 791"/>
                      <a:gd name="T16" fmla="*/ 12 w 1769"/>
                      <a:gd name="T17" fmla="*/ 17 h 791"/>
                      <a:gd name="T18" fmla="*/ 6 w 1769"/>
                      <a:gd name="T19" fmla="*/ 9 h 791"/>
                      <a:gd name="T20" fmla="*/ 0 w 1769"/>
                      <a:gd name="T21" fmla="*/ 4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0" name="Group 53"/>
                <p:cNvGrpSpPr>
                  <a:grpSpLocks/>
                </p:cNvGrpSpPr>
                <p:nvPr/>
              </p:nvGrpSpPr>
              <p:grpSpPr bwMode="auto">
                <a:xfrm>
                  <a:off x="3218" y="556"/>
                  <a:ext cx="843" cy="134"/>
                  <a:chOff x="189" y="1446"/>
                  <a:chExt cx="2150" cy="343"/>
                </a:xfrm>
              </p:grpSpPr>
              <p:sp>
                <p:nvSpPr>
                  <p:cNvPr id="3180" name="Freeform 54"/>
                  <p:cNvSpPr>
                    <a:spLocks/>
                  </p:cNvSpPr>
                  <p:nvPr/>
                </p:nvSpPr>
                <p:spPr bwMode="hidden">
                  <a:xfrm rot="84182" flipH="1">
                    <a:off x="935" y="1466"/>
                    <a:ext cx="1404" cy="219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16 w 2736"/>
                      <a:gd name="T3" fmla="*/ 1 h 504"/>
                      <a:gd name="T4" fmla="*/ 32 w 2736"/>
                      <a:gd name="T5" fmla="*/ 0 h 504"/>
                      <a:gd name="T6" fmla="*/ 50 w 2736"/>
                      <a:gd name="T7" fmla="*/ 0 h 504"/>
                      <a:gd name="T8" fmla="*/ 49 w 2736"/>
                      <a:gd name="T9" fmla="*/ 1 h 504"/>
                      <a:gd name="T10" fmla="*/ 32 w 2736"/>
                      <a:gd name="T11" fmla="*/ 1 h 504"/>
                      <a:gd name="T12" fmla="*/ 12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81" name="Freeform 55"/>
                  <p:cNvSpPr>
                    <a:spLocks/>
                  </p:cNvSpPr>
                  <p:nvPr/>
                </p:nvSpPr>
                <p:spPr bwMode="hidden">
                  <a:xfrm rot="84182" flipH="1">
                    <a:off x="189" y="1446"/>
                    <a:ext cx="754" cy="343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3 w 1769"/>
                      <a:gd name="T3" fmla="*/ 0 h 791"/>
                      <a:gd name="T4" fmla="*/ 7 w 1769"/>
                      <a:gd name="T5" fmla="*/ 1 h 791"/>
                      <a:gd name="T6" fmla="*/ 10 w 1769"/>
                      <a:gd name="T7" fmla="*/ 3 h 791"/>
                      <a:gd name="T8" fmla="*/ 11 w 1769"/>
                      <a:gd name="T9" fmla="*/ 4 h 791"/>
                      <a:gd name="T10" fmla="*/ 10 w 1769"/>
                      <a:gd name="T11" fmla="*/ 5 h 791"/>
                      <a:gd name="T12" fmla="*/ 9 w 1769"/>
                      <a:gd name="T13" fmla="*/ 4 h 791"/>
                      <a:gd name="T14" fmla="*/ 9 w 1769"/>
                      <a:gd name="T15" fmla="*/ 3 h 791"/>
                      <a:gd name="T16" fmla="*/ 7 w 1769"/>
                      <a:gd name="T17" fmla="*/ 2 h 791"/>
                      <a:gd name="T18" fmla="*/ 3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1" name="Group 56"/>
                <p:cNvGrpSpPr>
                  <a:grpSpLocks/>
                </p:cNvGrpSpPr>
                <p:nvPr/>
              </p:nvGrpSpPr>
              <p:grpSpPr bwMode="auto">
                <a:xfrm>
                  <a:off x="3342" y="418"/>
                  <a:ext cx="737" cy="167"/>
                  <a:chOff x="505" y="1094"/>
                  <a:chExt cx="1879" cy="427"/>
                </a:xfrm>
              </p:grpSpPr>
              <p:sp>
                <p:nvSpPr>
                  <p:cNvPr id="3178" name="Freeform 57"/>
                  <p:cNvSpPr>
                    <a:spLocks/>
                  </p:cNvSpPr>
                  <p:nvPr/>
                </p:nvSpPr>
                <p:spPr bwMode="hidden">
                  <a:xfrm rot="802576" flipH="1">
                    <a:off x="1151" y="1306"/>
                    <a:ext cx="1233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7 w 2736"/>
                      <a:gd name="T3" fmla="*/ 1 h 504"/>
                      <a:gd name="T4" fmla="*/ 15 w 2736"/>
                      <a:gd name="T5" fmla="*/ 0 h 504"/>
                      <a:gd name="T6" fmla="*/ 23 w 2736"/>
                      <a:gd name="T7" fmla="*/ 0 h 504"/>
                      <a:gd name="T8" fmla="*/ 23 w 2736"/>
                      <a:gd name="T9" fmla="*/ 0 h 504"/>
                      <a:gd name="T10" fmla="*/ 15 w 2736"/>
                      <a:gd name="T11" fmla="*/ 0 h 504"/>
                      <a:gd name="T12" fmla="*/ 5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79" name="Freeform 58"/>
                  <p:cNvSpPr>
                    <a:spLocks/>
                  </p:cNvSpPr>
                  <p:nvPr/>
                </p:nvSpPr>
                <p:spPr bwMode="hidden">
                  <a:xfrm rot="802576" flipH="1">
                    <a:off x="505" y="1094"/>
                    <a:ext cx="662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3 w 1769"/>
                      <a:gd name="T5" fmla="*/ 1 h 791"/>
                      <a:gd name="T6" fmla="*/ 4 w 1769"/>
                      <a:gd name="T7" fmla="*/ 3 h 791"/>
                      <a:gd name="T8" fmla="*/ 5 w 1769"/>
                      <a:gd name="T9" fmla="*/ 4 h 791"/>
                      <a:gd name="T10" fmla="*/ 4 w 1769"/>
                      <a:gd name="T11" fmla="*/ 5 h 791"/>
                      <a:gd name="T12" fmla="*/ 4 w 1769"/>
                      <a:gd name="T13" fmla="*/ 4 h 791"/>
                      <a:gd name="T14" fmla="*/ 4 w 1769"/>
                      <a:gd name="T15" fmla="*/ 3 h 791"/>
                      <a:gd name="T16" fmla="*/ 3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2" name="Group 59"/>
                <p:cNvGrpSpPr>
                  <a:grpSpLocks/>
                </p:cNvGrpSpPr>
                <p:nvPr/>
              </p:nvGrpSpPr>
              <p:grpSpPr bwMode="auto">
                <a:xfrm>
                  <a:off x="3386" y="341"/>
                  <a:ext cx="725" cy="218"/>
                  <a:chOff x="616" y="899"/>
                  <a:chExt cx="1850" cy="554"/>
                </a:xfrm>
              </p:grpSpPr>
              <p:sp>
                <p:nvSpPr>
                  <p:cNvPr id="3176" name="Freeform 60"/>
                  <p:cNvSpPr>
                    <a:spLocks/>
                  </p:cNvSpPr>
                  <p:nvPr/>
                </p:nvSpPr>
                <p:spPr bwMode="hidden">
                  <a:xfrm rot="1277471" flipH="1">
                    <a:off x="1233" y="1238"/>
                    <a:ext cx="1233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7 w 2736"/>
                      <a:gd name="T3" fmla="*/ 1 h 504"/>
                      <a:gd name="T4" fmla="*/ 15 w 2736"/>
                      <a:gd name="T5" fmla="*/ 0 h 504"/>
                      <a:gd name="T6" fmla="*/ 23 w 2736"/>
                      <a:gd name="T7" fmla="*/ 0 h 504"/>
                      <a:gd name="T8" fmla="*/ 23 w 2736"/>
                      <a:gd name="T9" fmla="*/ 0 h 504"/>
                      <a:gd name="T10" fmla="*/ 15 w 2736"/>
                      <a:gd name="T11" fmla="*/ 0 h 504"/>
                      <a:gd name="T12" fmla="*/ 5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77" name="Freeform 61"/>
                  <p:cNvSpPr>
                    <a:spLocks/>
                  </p:cNvSpPr>
                  <p:nvPr/>
                </p:nvSpPr>
                <p:spPr bwMode="hidden">
                  <a:xfrm rot="1277471" flipH="1">
                    <a:off x="616" y="899"/>
                    <a:ext cx="662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3 w 1769"/>
                      <a:gd name="T5" fmla="*/ 1 h 791"/>
                      <a:gd name="T6" fmla="*/ 4 w 1769"/>
                      <a:gd name="T7" fmla="*/ 3 h 791"/>
                      <a:gd name="T8" fmla="*/ 5 w 1769"/>
                      <a:gd name="T9" fmla="*/ 4 h 791"/>
                      <a:gd name="T10" fmla="*/ 4 w 1769"/>
                      <a:gd name="T11" fmla="*/ 5 h 791"/>
                      <a:gd name="T12" fmla="*/ 4 w 1769"/>
                      <a:gd name="T13" fmla="*/ 4 h 791"/>
                      <a:gd name="T14" fmla="*/ 4 w 1769"/>
                      <a:gd name="T15" fmla="*/ 3 h 791"/>
                      <a:gd name="T16" fmla="*/ 3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3" name="Group 62"/>
                <p:cNvGrpSpPr>
                  <a:grpSpLocks/>
                </p:cNvGrpSpPr>
                <p:nvPr/>
              </p:nvGrpSpPr>
              <p:grpSpPr bwMode="auto">
                <a:xfrm>
                  <a:off x="3472" y="231"/>
                  <a:ext cx="693" cy="291"/>
                  <a:chOff x="3472" y="231"/>
                  <a:chExt cx="693" cy="291"/>
                </a:xfrm>
              </p:grpSpPr>
              <p:sp>
                <p:nvSpPr>
                  <p:cNvPr id="3174" name="Freeform 63"/>
                  <p:cNvSpPr>
                    <a:spLocks/>
                  </p:cNvSpPr>
                  <p:nvPr/>
                </p:nvSpPr>
                <p:spPr bwMode="hidden">
                  <a:xfrm rot="2028410" flipH="1">
                    <a:off x="3681" y="438"/>
                    <a:ext cx="484" cy="84"/>
                  </a:xfrm>
                  <a:custGeom>
                    <a:avLst/>
                    <a:gdLst>
                      <a:gd name="T0" fmla="*/ 0 w 2736"/>
                      <a:gd name="T1" fmla="*/ 0 h 504"/>
                      <a:gd name="T2" fmla="*/ 0 w 2736"/>
                      <a:gd name="T3" fmla="*/ 0 h 504"/>
                      <a:gd name="T4" fmla="*/ 0 w 2736"/>
                      <a:gd name="T5" fmla="*/ 0 h 504"/>
                      <a:gd name="T6" fmla="*/ 0 w 2736"/>
                      <a:gd name="T7" fmla="*/ 0 h 504"/>
                      <a:gd name="T8" fmla="*/ 0 w 2736"/>
                      <a:gd name="T9" fmla="*/ 0 h 504"/>
                      <a:gd name="T10" fmla="*/ 0 w 2736"/>
                      <a:gd name="T11" fmla="*/ 0 h 504"/>
                      <a:gd name="T12" fmla="*/ 0 w 2736"/>
                      <a:gd name="T13" fmla="*/ 0 h 504"/>
                      <a:gd name="T14" fmla="*/ 0 w 2736"/>
                      <a:gd name="T15" fmla="*/ 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75" name="Freeform 64"/>
                  <p:cNvSpPr>
                    <a:spLocks/>
                  </p:cNvSpPr>
                  <p:nvPr/>
                </p:nvSpPr>
                <p:spPr bwMode="hidden">
                  <a:xfrm rot="2028410" flipH="1">
                    <a:off x="3472" y="231"/>
                    <a:ext cx="260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0 w 1769"/>
                      <a:gd name="T3" fmla="*/ 0 h 791"/>
                      <a:gd name="T4" fmla="*/ 0 w 1769"/>
                      <a:gd name="T5" fmla="*/ 0 h 791"/>
                      <a:gd name="T6" fmla="*/ 0 w 1769"/>
                      <a:gd name="T7" fmla="*/ 0 h 791"/>
                      <a:gd name="T8" fmla="*/ 0 w 1769"/>
                      <a:gd name="T9" fmla="*/ 0 h 791"/>
                      <a:gd name="T10" fmla="*/ 0 w 1769"/>
                      <a:gd name="T11" fmla="*/ 0 h 791"/>
                      <a:gd name="T12" fmla="*/ 0 w 1769"/>
                      <a:gd name="T13" fmla="*/ 0 h 791"/>
                      <a:gd name="T14" fmla="*/ 0 w 1769"/>
                      <a:gd name="T15" fmla="*/ 0 h 791"/>
                      <a:gd name="T16" fmla="*/ 0 w 1769"/>
                      <a:gd name="T17" fmla="*/ 0 h 791"/>
                      <a:gd name="T18" fmla="*/ 0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4" name="Group 65"/>
                <p:cNvGrpSpPr>
                  <a:grpSpLocks/>
                </p:cNvGrpSpPr>
                <p:nvPr/>
              </p:nvGrpSpPr>
              <p:grpSpPr bwMode="auto">
                <a:xfrm>
                  <a:off x="3554" y="118"/>
                  <a:ext cx="664" cy="349"/>
                  <a:chOff x="3554" y="118"/>
                  <a:chExt cx="664" cy="349"/>
                </a:xfrm>
              </p:grpSpPr>
              <p:sp>
                <p:nvSpPr>
                  <p:cNvPr id="3172" name="Freeform 66"/>
                  <p:cNvSpPr>
                    <a:spLocks/>
                  </p:cNvSpPr>
                  <p:nvPr/>
                </p:nvSpPr>
                <p:spPr bwMode="hidden">
                  <a:xfrm rot="2664424" flipH="1">
                    <a:off x="3727" y="383"/>
                    <a:ext cx="491" cy="84"/>
                  </a:xfrm>
                  <a:custGeom>
                    <a:avLst/>
                    <a:gdLst>
                      <a:gd name="T0" fmla="*/ 0 w 2736"/>
                      <a:gd name="T1" fmla="*/ 0 h 504"/>
                      <a:gd name="T2" fmla="*/ 0 w 2736"/>
                      <a:gd name="T3" fmla="*/ 0 h 504"/>
                      <a:gd name="T4" fmla="*/ 0 w 2736"/>
                      <a:gd name="T5" fmla="*/ 0 h 504"/>
                      <a:gd name="T6" fmla="*/ 0 w 2736"/>
                      <a:gd name="T7" fmla="*/ 0 h 504"/>
                      <a:gd name="T8" fmla="*/ 0 w 2736"/>
                      <a:gd name="T9" fmla="*/ 0 h 504"/>
                      <a:gd name="T10" fmla="*/ 0 w 2736"/>
                      <a:gd name="T11" fmla="*/ 0 h 504"/>
                      <a:gd name="T12" fmla="*/ 0 w 2736"/>
                      <a:gd name="T13" fmla="*/ 0 h 504"/>
                      <a:gd name="T14" fmla="*/ 0 w 2736"/>
                      <a:gd name="T15" fmla="*/ 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73" name="Freeform 67"/>
                  <p:cNvSpPr>
                    <a:spLocks/>
                  </p:cNvSpPr>
                  <p:nvPr/>
                </p:nvSpPr>
                <p:spPr bwMode="hidden">
                  <a:xfrm rot="2664424" flipH="1">
                    <a:off x="3554" y="118"/>
                    <a:ext cx="264" cy="132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0 w 1769"/>
                      <a:gd name="T3" fmla="*/ 0 h 791"/>
                      <a:gd name="T4" fmla="*/ 0 w 1769"/>
                      <a:gd name="T5" fmla="*/ 0 h 791"/>
                      <a:gd name="T6" fmla="*/ 0 w 1769"/>
                      <a:gd name="T7" fmla="*/ 0 h 791"/>
                      <a:gd name="T8" fmla="*/ 0 w 1769"/>
                      <a:gd name="T9" fmla="*/ 0 h 791"/>
                      <a:gd name="T10" fmla="*/ 0 w 1769"/>
                      <a:gd name="T11" fmla="*/ 0 h 791"/>
                      <a:gd name="T12" fmla="*/ 0 w 1769"/>
                      <a:gd name="T13" fmla="*/ 0 h 791"/>
                      <a:gd name="T14" fmla="*/ 0 w 1769"/>
                      <a:gd name="T15" fmla="*/ 0 h 791"/>
                      <a:gd name="T16" fmla="*/ 0 w 1769"/>
                      <a:gd name="T17" fmla="*/ 0 h 791"/>
                      <a:gd name="T18" fmla="*/ 0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5" name="Group 68"/>
                <p:cNvGrpSpPr>
                  <a:grpSpLocks/>
                </p:cNvGrpSpPr>
                <p:nvPr/>
              </p:nvGrpSpPr>
              <p:grpSpPr bwMode="auto">
                <a:xfrm>
                  <a:off x="3784" y="30"/>
                  <a:ext cx="305" cy="593"/>
                  <a:chOff x="1633" y="104"/>
                  <a:chExt cx="778" cy="1512"/>
                </a:xfrm>
              </p:grpSpPr>
              <p:sp>
                <p:nvSpPr>
                  <p:cNvPr id="3170" name="Freeform 69"/>
                  <p:cNvSpPr>
                    <a:spLocks/>
                  </p:cNvSpPr>
                  <p:nvPr/>
                </p:nvSpPr>
                <p:spPr bwMode="hidden">
                  <a:xfrm rot="3473776" flipH="1">
                    <a:off x="1754" y="958"/>
                    <a:ext cx="1100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4 w 2736"/>
                      <a:gd name="T3" fmla="*/ 1 h 504"/>
                      <a:gd name="T4" fmla="*/ 7 w 2736"/>
                      <a:gd name="T5" fmla="*/ 0 h 504"/>
                      <a:gd name="T6" fmla="*/ 12 w 2736"/>
                      <a:gd name="T7" fmla="*/ 0 h 504"/>
                      <a:gd name="T8" fmla="*/ 12 w 2736"/>
                      <a:gd name="T9" fmla="*/ 0 h 504"/>
                      <a:gd name="T10" fmla="*/ 7 w 2736"/>
                      <a:gd name="T11" fmla="*/ 0 h 504"/>
                      <a:gd name="T12" fmla="*/ 3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71" name="Freeform 70"/>
                  <p:cNvSpPr>
                    <a:spLocks/>
                  </p:cNvSpPr>
                  <p:nvPr/>
                </p:nvSpPr>
                <p:spPr bwMode="hidden">
                  <a:xfrm rot="3473776" flipH="1">
                    <a:off x="1506" y="231"/>
                    <a:ext cx="591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2 w 1769"/>
                      <a:gd name="T5" fmla="*/ 1 h 791"/>
                      <a:gd name="T6" fmla="*/ 2 w 1769"/>
                      <a:gd name="T7" fmla="*/ 3 h 791"/>
                      <a:gd name="T8" fmla="*/ 2 w 1769"/>
                      <a:gd name="T9" fmla="*/ 4 h 791"/>
                      <a:gd name="T10" fmla="*/ 2 w 1769"/>
                      <a:gd name="T11" fmla="*/ 5 h 791"/>
                      <a:gd name="T12" fmla="*/ 2 w 1769"/>
                      <a:gd name="T13" fmla="*/ 4 h 791"/>
                      <a:gd name="T14" fmla="*/ 2 w 1769"/>
                      <a:gd name="T15" fmla="*/ 3 h 791"/>
                      <a:gd name="T16" fmla="*/ 2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6" name="Group 71"/>
                <p:cNvGrpSpPr>
                  <a:grpSpLocks/>
                </p:cNvGrpSpPr>
                <p:nvPr/>
              </p:nvGrpSpPr>
              <p:grpSpPr bwMode="auto">
                <a:xfrm>
                  <a:off x="3903" y="0"/>
                  <a:ext cx="248" cy="601"/>
                  <a:chOff x="1935" y="28"/>
                  <a:chExt cx="634" cy="1534"/>
                </a:xfrm>
              </p:grpSpPr>
              <p:sp>
                <p:nvSpPr>
                  <p:cNvPr id="3168" name="Freeform 72"/>
                  <p:cNvSpPr>
                    <a:spLocks/>
                  </p:cNvSpPr>
                  <p:nvPr/>
                </p:nvSpPr>
                <p:spPr bwMode="hidden">
                  <a:xfrm rot="4126480" flipH="1">
                    <a:off x="1931" y="924"/>
                    <a:ext cx="1061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3 w 2736"/>
                      <a:gd name="T3" fmla="*/ 1 h 504"/>
                      <a:gd name="T4" fmla="*/ 6 w 2736"/>
                      <a:gd name="T5" fmla="*/ 0 h 504"/>
                      <a:gd name="T6" fmla="*/ 9 w 2736"/>
                      <a:gd name="T7" fmla="*/ 0 h 504"/>
                      <a:gd name="T8" fmla="*/ 9 w 2736"/>
                      <a:gd name="T9" fmla="*/ 0 h 504"/>
                      <a:gd name="T10" fmla="*/ 6 w 2736"/>
                      <a:gd name="T11" fmla="*/ 0 h 504"/>
                      <a:gd name="T12" fmla="*/ 2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69" name="Freeform 73"/>
                  <p:cNvSpPr>
                    <a:spLocks/>
                  </p:cNvSpPr>
                  <p:nvPr/>
                </p:nvSpPr>
                <p:spPr bwMode="hidden">
                  <a:xfrm rot="4126480" flipH="1">
                    <a:off x="1819" y="144"/>
                    <a:ext cx="570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1 w 1769"/>
                      <a:gd name="T5" fmla="*/ 1 h 791"/>
                      <a:gd name="T6" fmla="*/ 2 w 1769"/>
                      <a:gd name="T7" fmla="*/ 3 h 791"/>
                      <a:gd name="T8" fmla="*/ 2 w 1769"/>
                      <a:gd name="T9" fmla="*/ 4 h 791"/>
                      <a:gd name="T10" fmla="*/ 2 w 1769"/>
                      <a:gd name="T11" fmla="*/ 5 h 791"/>
                      <a:gd name="T12" fmla="*/ 2 w 1769"/>
                      <a:gd name="T13" fmla="*/ 4 h 791"/>
                      <a:gd name="T14" fmla="*/ 2 w 1769"/>
                      <a:gd name="T15" fmla="*/ 3 h 791"/>
                      <a:gd name="T16" fmla="*/ 1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7" name="Group 74"/>
                <p:cNvGrpSpPr>
                  <a:grpSpLocks/>
                </p:cNvGrpSpPr>
                <p:nvPr/>
              </p:nvGrpSpPr>
              <p:grpSpPr bwMode="auto">
                <a:xfrm>
                  <a:off x="4251" y="252"/>
                  <a:ext cx="723" cy="222"/>
                  <a:chOff x="2822" y="672"/>
                  <a:chExt cx="1845" cy="566"/>
                </a:xfrm>
              </p:grpSpPr>
              <p:sp>
                <p:nvSpPr>
                  <p:cNvPr id="3166" name="Freeform 75"/>
                  <p:cNvSpPr>
                    <a:spLocks/>
                  </p:cNvSpPr>
                  <p:nvPr/>
                </p:nvSpPr>
                <p:spPr bwMode="hidden">
                  <a:xfrm rot="-1325434">
                    <a:off x="2822" y="1023"/>
                    <a:ext cx="1233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7 w 2736"/>
                      <a:gd name="T3" fmla="*/ 1 h 504"/>
                      <a:gd name="T4" fmla="*/ 15 w 2736"/>
                      <a:gd name="T5" fmla="*/ 0 h 504"/>
                      <a:gd name="T6" fmla="*/ 23 w 2736"/>
                      <a:gd name="T7" fmla="*/ 0 h 504"/>
                      <a:gd name="T8" fmla="*/ 23 w 2736"/>
                      <a:gd name="T9" fmla="*/ 0 h 504"/>
                      <a:gd name="T10" fmla="*/ 15 w 2736"/>
                      <a:gd name="T11" fmla="*/ 0 h 504"/>
                      <a:gd name="T12" fmla="*/ 5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67" name="Freeform 76"/>
                  <p:cNvSpPr>
                    <a:spLocks/>
                  </p:cNvSpPr>
                  <p:nvPr/>
                </p:nvSpPr>
                <p:spPr bwMode="hidden">
                  <a:xfrm rot="-1325434">
                    <a:off x="4005" y="672"/>
                    <a:ext cx="662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3 w 1769"/>
                      <a:gd name="T5" fmla="*/ 1 h 791"/>
                      <a:gd name="T6" fmla="*/ 4 w 1769"/>
                      <a:gd name="T7" fmla="*/ 3 h 791"/>
                      <a:gd name="T8" fmla="*/ 5 w 1769"/>
                      <a:gd name="T9" fmla="*/ 4 h 791"/>
                      <a:gd name="T10" fmla="*/ 4 w 1769"/>
                      <a:gd name="T11" fmla="*/ 5 h 791"/>
                      <a:gd name="T12" fmla="*/ 4 w 1769"/>
                      <a:gd name="T13" fmla="*/ 4 h 791"/>
                      <a:gd name="T14" fmla="*/ 4 w 1769"/>
                      <a:gd name="T15" fmla="*/ 3 h 791"/>
                      <a:gd name="T16" fmla="*/ 3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28" name="Group 77"/>
                <p:cNvGrpSpPr>
                  <a:grpSpLocks/>
                </p:cNvGrpSpPr>
                <p:nvPr/>
              </p:nvGrpSpPr>
              <p:grpSpPr bwMode="auto">
                <a:xfrm>
                  <a:off x="4196" y="163"/>
                  <a:ext cx="699" cy="282"/>
                  <a:chOff x="2683" y="445"/>
                  <a:chExt cx="1781" cy="717"/>
                </a:xfrm>
              </p:grpSpPr>
              <p:sp>
                <p:nvSpPr>
                  <p:cNvPr id="3164" name="Freeform 78"/>
                  <p:cNvSpPr>
                    <a:spLocks/>
                  </p:cNvSpPr>
                  <p:nvPr/>
                </p:nvSpPr>
                <p:spPr bwMode="hidden">
                  <a:xfrm rot="-1921064">
                    <a:off x="2683" y="947"/>
                    <a:ext cx="1233" cy="215"/>
                  </a:xfrm>
                  <a:custGeom>
                    <a:avLst/>
                    <a:gdLst>
                      <a:gd name="T0" fmla="*/ 0 w 2736"/>
                      <a:gd name="T1" fmla="*/ 3 h 504"/>
                      <a:gd name="T2" fmla="*/ 7 w 2736"/>
                      <a:gd name="T3" fmla="*/ 1 h 504"/>
                      <a:gd name="T4" fmla="*/ 15 w 2736"/>
                      <a:gd name="T5" fmla="*/ 0 h 504"/>
                      <a:gd name="T6" fmla="*/ 23 w 2736"/>
                      <a:gd name="T7" fmla="*/ 0 h 504"/>
                      <a:gd name="T8" fmla="*/ 23 w 2736"/>
                      <a:gd name="T9" fmla="*/ 0 h 504"/>
                      <a:gd name="T10" fmla="*/ 15 w 2736"/>
                      <a:gd name="T11" fmla="*/ 0 h 504"/>
                      <a:gd name="T12" fmla="*/ 5 w 2736"/>
                      <a:gd name="T13" fmla="*/ 2 h 504"/>
                      <a:gd name="T14" fmla="*/ 0 w 2736"/>
                      <a:gd name="T15" fmla="*/ 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65" name="Freeform 79"/>
                  <p:cNvSpPr>
                    <a:spLocks/>
                  </p:cNvSpPr>
                  <p:nvPr/>
                </p:nvSpPr>
                <p:spPr bwMode="hidden">
                  <a:xfrm rot="-1921064">
                    <a:off x="3802" y="445"/>
                    <a:ext cx="662" cy="338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3 w 1769"/>
                      <a:gd name="T5" fmla="*/ 1 h 791"/>
                      <a:gd name="T6" fmla="*/ 4 w 1769"/>
                      <a:gd name="T7" fmla="*/ 3 h 791"/>
                      <a:gd name="T8" fmla="*/ 5 w 1769"/>
                      <a:gd name="T9" fmla="*/ 4 h 791"/>
                      <a:gd name="T10" fmla="*/ 4 w 1769"/>
                      <a:gd name="T11" fmla="*/ 5 h 791"/>
                      <a:gd name="T12" fmla="*/ 4 w 1769"/>
                      <a:gd name="T13" fmla="*/ 4 h 791"/>
                      <a:gd name="T14" fmla="*/ 4 w 1769"/>
                      <a:gd name="T15" fmla="*/ 3 h 791"/>
                      <a:gd name="T16" fmla="*/ 3 w 1769"/>
                      <a:gd name="T17" fmla="*/ 2 h 791"/>
                      <a:gd name="T18" fmla="*/ 1 w 1769"/>
                      <a:gd name="T19" fmla="*/ 1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129" name="Freeform 80"/>
                <p:cNvSpPr>
                  <a:spLocks/>
                </p:cNvSpPr>
                <p:nvPr/>
              </p:nvSpPr>
              <p:spPr bwMode="hidden">
                <a:xfrm rot="4578755" flipH="1">
                  <a:off x="3968" y="372"/>
                  <a:ext cx="403" cy="57"/>
                </a:xfrm>
                <a:custGeom>
                  <a:avLst/>
                  <a:gdLst>
                    <a:gd name="T0" fmla="*/ 0 w 2736"/>
                    <a:gd name="T1" fmla="*/ 0 h 504"/>
                    <a:gd name="T2" fmla="*/ 0 w 2736"/>
                    <a:gd name="T3" fmla="*/ 0 h 504"/>
                    <a:gd name="T4" fmla="*/ 0 w 2736"/>
                    <a:gd name="T5" fmla="*/ 0 h 504"/>
                    <a:gd name="T6" fmla="*/ 0 w 2736"/>
                    <a:gd name="T7" fmla="*/ 0 h 504"/>
                    <a:gd name="T8" fmla="*/ 0 w 2736"/>
                    <a:gd name="T9" fmla="*/ 0 h 504"/>
                    <a:gd name="T10" fmla="*/ 0 w 2736"/>
                    <a:gd name="T11" fmla="*/ 0 h 504"/>
                    <a:gd name="T12" fmla="*/ 0 w 2736"/>
                    <a:gd name="T13" fmla="*/ 0 h 504"/>
                    <a:gd name="T14" fmla="*/ 0 w 2736"/>
                    <a:gd name="T15" fmla="*/ 0 h 5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36" h="504">
                      <a:moveTo>
                        <a:pt x="0" y="504"/>
                      </a:moveTo>
                      <a:cubicBezTo>
                        <a:pt x="24" y="488"/>
                        <a:pt x="568" y="248"/>
                        <a:pt x="864" y="168"/>
                      </a:cubicBezTo>
                      <a:cubicBezTo>
                        <a:pt x="1160" y="88"/>
                        <a:pt x="1464" y="48"/>
                        <a:pt x="1776" y="24"/>
                      </a:cubicBezTo>
                      <a:cubicBezTo>
                        <a:pt x="2088" y="0"/>
                        <a:pt x="2579" y="11"/>
                        <a:pt x="2736" y="24"/>
                      </a:cubicBezTo>
                      <a:lnTo>
                        <a:pt x="2720" y="103"/>
                      </a:lnTo>
                      <a:cubicBezTo>
                        <a:pt x="2558" y="116"/>
                        <a:pt x="2108" y="71"/>
                        <a:pt x="1764" y="103"/>
                      </a:cubicBezTo>
                      <a:cubicBezTo>
                        <a:pt x="1209" y="136"/>
                        <a:pt x="998" y="192"/>
                        <a:pt x="654" y="292"/>
                      </a:cubicBezTo>
                      <a:cubicBezTo>
                        <a:pt x="358" y="356"/>
                        <a:pt x="136" y="460"/>
                        <a:pt x="0" y="504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/>
                    </a:gs>
                    <a:gs pos="100000">
                      <a:schemeClr val="accent2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3130" name="Freeform 81"/>
                <p:cNvSpPr>
                  <a:spLocks/>
                </p:cNvSpPr>
                <p:nvPr/>
              </p:nvSpPr>
              <p:spPr bwMode="hidden">
                <a:xfrm rot="4578755" flipH="1">
                  <a:off x="3977" y="77"/>
                  <a:ext cx="216" cy="90"/>
                </a:xfrm>
                <a:custGeom>
                  <a:avLst/>
                  <a:gdLst>
                    <a:gd name="T0" fmla="*/ 0 w 1769"/>
                    <a:gd name="T1" fmla="*/ 0 h 791"/>
                    <a:gd name="T2" fmla="*/ 0 w 1769"/>
                    <a:gd name="T3" fmla="*/ 0 h 791"/>
                    <a:gd name="T4" fmla="*/ 0 w 1769"/>
                    <a:gd name="T5" fmla="*/ 0 h 791"/>
                    <a:gd name="T6" fmla="*/ 0 w 1769"/>
                    <a:gd name="T7" fmla="*/ 0 h 791"/>
                    <a:gd name="T8" fmla="*/ 0 w 1769"/>
                    <a:gd name="T9" fmla="*/ 0 h 791"/>
                    <a:gd name="T10" fmla="*/ 0 w 1769"/>
                    <a:gd name="T11" fmla="*/ 0 h 791"/>
                    <a:gd name="T12" fmla="*/ 0 w 1769"/>
                    <a:gd name="T13" fmla="*/ 0 h 791"/>
                    <a:gd name="T14" fmla="*/ 0 w 1769"/>
                    <a:gd name="T15" fmla="*/ 0 h 791"/>
                    <a:gd name="T16" fmla="*/ 0 w 1769"/>
                    <a:gd name="T17" fmla="*/ 0 h 791"/>
                    <a:gd name="T18" fmla="*/ 0 w 1769"/>
                    <a:gd name="T19" fmla="*/ 0 h 791"/>
                    <a:gd name="T20" fmla="*/ 0 w 1769"/>
                    <a:gd name="T21" fmla="*/ 0 h 791"/>
                    <a:gd name="T22" fmla="*/ 0 w 1769"/>
                    <a:gd name="T23" fmla="*/ 0 h 79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69" h="791">
                      <a:moveTo>
                        <a:pt x="5" y="8"/>
                      </a:moveTo>
                      <a:cubicBezTo>
                        <a:pt x="85" y="0"/>
                        <a:pt x="293" y="24"/>
                        <a:pt x="485" y="56"/>
                      </a:cubicBezTo>
                      <a:cubicBezTo>
                        <a:pt x="677" y="88"/>
                        <a:pt x="969" y="137"/>
                        <a:pt x="1157" y="200"/>
                      </a:cubicBezTo>
                      <a:cubicBezTo>
                        <a:pt x="1345" y="263"/>
                        <a:pt x="1511" y="364"/>
                        <a:pt x="1611" y="432"/>
                      </a:cubicBezTo>
                      <a:cubicBezTo>
                        <a:pt x="1711" y="500"/>
                        <a:pt x="1743" y="550"/>
                        <a:pt x="1756" y="609"/>
                      </a:cubicBezTo>
                      <a:cubicBezTo>
                        <a:pt x="1769" y="668"/>
                        <a:pt x="1717" y="783"/>
                        <a:pt x="1689" y="787"/>
                      </a:cubicBezTo>
                      <a:cubicBezTo>
                        <a:pt x="1661" y="791"/>
                        <a:pt x="1639" y="687"/>
                        <a:pt x="1589" y="632"/>
                      </a:cubicBezTo>
                      <a:cubicBezTo>
                        <a:pt x="1539" y="577"/>
                        <a:pt x="1469" y="510"/>
                        <a:pt x="1389" y="454"/>
                      </a:cubicBezTo>
                      <a:cubicBezTo>
                        <a:pt x="1309" y="398"/>
                        <a:pt x="1244" y="346"/>
                        <a:pt x="1109" y="296"/>
                      </a:cubicBezTo>
                      <a:cubicBezTo>
                        <a:pt x="974" y="246"/>
                        <a:pt x="766" y="189"/>
                        <a:pt x="581" y="152"/>
                      </a:cubicBezTo>
                      <a:cubicBezTo>
                        <a:pt x="396" y="115"/>
                        <a:pt x="96" y="100"/>
                        <a:pt x="0" y="76"/>
                      </a:cubicBezTo>
                      <a:lnTo>
                        <a:pt x="5" y="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chemeClr val="folHlink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grpSp>
              <p:nvGrpSpPr>
                <p:cNvPr id="3131" name="Group 82"/>
                <p:cNvGrpSpPr>
                  <a:grpSpLocks/>
                </p:cNvGrpSpPr>
                <p:nvPr/>
              </p:nvGrpSpPr>
              <p:grpSpPr bwMode="auto">
                <a:xfrm>
                  <a:off x="4242" y="5"/>
                  <a:ext cx="251" cy="596"/>
                  <a:chOff x="2800" y="41"/>
                  <a:chExt cx="640" cy="1520"/>
                </a:xfrm>
              </p:grpSpPr>
              <p:sp>
                <p:nvSpPr>
                  <p:cNvPr id="3162" name="Freeform 83"/>
                  <p:cNvSpPr>
                    <a:spLocks/>
                  </p:cNvSpPr>
                  <p:nvPr/>
                </p:nvSpPr>
                <p:spPr bwMode="hidden">
                  <a:xfrm rot="-3857755">
                    <a:off x="2361" y="938"/>
                    <a:ext cx="1062" cy="184"/>
                  </a:xfrm>
                  <a:custGeom>
                    <a:avLst/>
                    <a:gdLst>
                      <a:gd name="T0" fmla="*/ 0 w 2736"/>
                      <a:gd name="T1" fmla="*/ 1 h 504"/>
                      <a:gd name="T2" fmla="*/ 3 w 2736"/>
                      <a:gd name="T3" fmla="*/ 0 h 504"/>
                      <a:gd name="T4" fmla="*/ 6 w 2736"/>
                      <a:gd name="T5" fmla="*/ 0 h 504"/>
                      <a:gd name="T6" fmla="*/ 9 w 2736"/>
                      <a:gd name="T7" fmla="*/ 0 h 504"/>
                      <a:gd name="T8" fmla="*/ 9 w 2736"/>
                      <a:gd name="T9" fmla="*/ 0 h 504"/>
                      <a:gd name="T10" fmla="*/ 6 w 2736"/>
                      <a:gd name="T11" fmla="*/ 0 h 504"/>
                      <a:gd name="T12" fmla="*/ 2 w 2736"/>
                      <a:gd name="T13" fmla="*/ 1 h 504"/>
                      <a:gd name="T14" fmla="*/ 0 w 2736"/>
                      <a:gd name="T15" fmla="*/ 1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63" name="Freeform 84"/>
                  <p:cNvSpPr>
                    <a:spLocks/>
                  </p:cNvSpPr>
                  <p:nvPr/>
                </p:nvSpPr>
                <p:spPr bwMode="hidden">
                  <a:xfrm rot="-3857755">
                    <a:off x="3011" y="181"/>
                    <a:ext cx="570" cy="289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1 w 1769"/>
                      <a:gd name="T3" fmla="*/ 0 h 791"/>
                      <a:gd name="T4" fmla="*/ 1 w 1769"/>
                      <a:gd name="T5" fmla="*/ 0 h 791"/>
                      <a:gd name="T6" fmla="*/ 2 w 1769"/>
                      <a:gd name="T7" fmla="*/ 1 h 791"/>
                      <a:gd name="T8" fmla="*/ 2 w 1769"/>
                      <a:gd name="T9" fmla="*/ 1 h 791"/>
                      <a:gd name="T10" fmla="*/ 2 w 1769"/>
                      <a:gd name="T11" fmla="*/ 2 h 791"/>
                      <a:gd name="T12" fmla="*/ 2 w 1769"/>
                      <a:gd name="T13" fmla="*/ 1 h 791"/>
                      <a:gd name="T14" fmla="*/ 2 w 1769"/>
                      <a:gd name="T15" fmla="*/ 1 h 791"/>
                      <a:gd name="T16" fmla="*/ 1 w 1769"/>
                      <a:gd name="T17" fmla="*/ 1 h 791"/>
                      <a:gd name="T18" fmla="*/ 1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2" name="Group 85"/>
                <p:cNvGrpSpPr>
                  <a:grpSpLocks/>
                </p:cNvGrpSpPr>
                <p:nvPr/>
              </p:nvGrpSpPr>
              <p:grpSpPr bwMode="auto">
                <a:xfrm>
                  <a:off x="4295" y="53"/>
                  <a:ext cx="398" cy="574"/>
                  <a:chOff x="2934" y="163"/>
                  <a:chExt cx="1017" cy="1464"/>
                </a:xfrm>
              </p:grpSpPr>
              <p:sp>
                <p:nvSpPr>
                  <p:cNvPr id="3160" name="Freeform 86"/>
                  <p:cNvSpPr>
                    <a:spLocks/>
                  </p:cNvSpPr>
                  <p:nvPr/>
                </p:nvSpPr>
                <p:spPr bwMode="hidden">
                  <a:xfrm rot="-2777260">
                    <a:off x="2491" y="915"/>
                    <a:ext cx="1155" cy="270"/>
                  </a:xfrm>
                  <a:custGeom>
                    <a:avLst/>
                    <a:gdLst>
                      <a:gd name="T0" fmla="*/ 0 w 2736"/>
                      <a:gd name="T1" fmla="*/ 12 h 504"/>
                      <a:gd name="T2" fmla="*/ 5 w 2736"/>
                      <a:gd name="T3" fmla="*/ 4 h 504"/>
                      <a:gd name="T4" fmla="*/ 10 w 2736"/>
                      <a:gd name="T5" fmla="*/ 1 h 504"/>
                      <a:gd name="T6" fmla="*/ 16 w 2736"/>
                      <a:gd name="T7" fmla="*/ 1 h 504"/>
                      <a:gd name="T8" fmla="*/ 16 w 2736"/>
                      <a:gd name="T9" fmla="*/ 3 h 504"/>
                      <a:gd name="T10" fmla="*/ 10 w 2736"/>
                      <a:gd name="T11" fmla="*/ 3 h 504"/>
                      <a:gd name="T12" fmla="*/ 4 w 2736"/>
                      <a:gd name="T13" fmla="*/ 7 h 504"/>
                      <a:gd name="T14" fmla="*/ 0 w 2736"/>
                      <a:gd name="T15" fmla="*/ 1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61" name="Freeform 87"/>
                  <p:cNvSpPr>
                    <a:spLocks/>
                  </p:cNvSpPr>
                  <p:nvPr/>
                </p:nvSpPr>
                <p:spPr bwMode="hidden">
                  <a:xfrm rot="-2777260">
                    <a:off x="3430" y="261"/>
                    <a:ext cx="620" cy="423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1 w 1769"/>
                      <a:gd name="T3" fmla="*/ 2 h 791"/>
                      <a:gd name="T4" fmla="*/ 2 w 1769"/>
                      <a:gd name="T5" fmla="*/ 5 h 791"/>
                      <a:gd name="T6" fmla="*/ 3 w 1769"/>
                      <a:gd name="T7" fmla="*/ 10 h 791"/>
                      <a:gd name="T8" fmla="*/ 3 w 1769"/>
                      <a:gd name="T9" fmla="*/ 14 h 791"/>
                      <a:gd name="T10" fmla="*/ 3 w 1769"/>
                      <a:gd name="T11" fmla="*/ 18 h 791"/>
                      <a:gd name="T12" fmla="*/ 3 w 1769"/>
                      <a:gd name="T13" fmla="*/ 15 h 791"/>
                      <a:gd name="T14" fmla="*/ 2 w 1769"/>
                      <a:gd name="T15" fmla="*/ 11 h 791"/>
                      <a:gd name="T16" fmla="*/ 2 w 1769"/>
                      <a:gd name="T17" fmla="*/ 7 h 791"/>
                      <a:gd name="T18" fmla="*/ 1 w 1769"/>
                      <a:gd name="T19" fmla="*/ 3 h 791"/>
                      <a:gd name="T20" fmla="*/ 0 w 1769"/>
                      <a:gd name="T21" fmla="*/ 2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3" name="Group 88"/>
                <p:cNvGrpSpPr>
                  <a:grpSpLocks/>
                </p:cNvGrpSpPr>
                <p:nvPr/>
              </p:nvGrpSpPr>
              <p:grpSpPr bwMode="auto">
                <a:xfrm>
                  <a:off x="4215" y="2"/>
                  <a:ext cx="95" cy="567"/>
                  <a:chOff x="2730" y="32"/>
                  <a:chExt cx="243" cy="1448"/>
                </a:xfrm>
              </p:grpSpPr>
              <p:sp>
                <p:nvSpPr>
                  <p:cNvPr id="3158" name="Freeform 89"/>
                  <p:cNvSpPr>
                    <a:spLocks/>
                  </p:cNvSpPr>
                  <p:nvPr/>
                </p:nvSpPr>
                <p:spPr bwMode="hidden">
                  <a:xfrm rot="-4903748">
                    <a:off x="2296" y="960"/>
                    <a:ext cx="954" cy="86"/>
                  </a:xfrm>
                  <a:custGeom>
                    <a:avLst/>
                    <a:gdLst>
                      <a:gd name="T0" fmla="*/ 0 w 2736"/>
                      <a:gd name="T1" fmla="*/ 0 h 504"/>
                      <a:gd name="T2" fmla="*/ 2 w 2736"/>
                      <a:gd name="T3" fmla="*/ 0 h 504"/>
                      <a:gd name="T4" fmla="*/ 3 w 2736"/>
                      <a:gd name="T5" fmla="*/ 0 h 504"/>
                      <a:gd name="T6" fmla="*/ 5 w 2736"/>
                      <a:gd name="T7" fmla="*/ 0 h 504"/>
                      <a:gd name="T8" fmla="*/ 5 w 2736"/>
                      <a:gd name="T9" fmla="*/ 0 h 504"/>
                      <a:gd name="T10" fmla="*/ 3 w 2736"/>
                      <a:gd name="T11" fmla="*/ 0 h 504"/>
                      <a:gd name="T12" fmla="*/ 1 w 2736"/>
                      <a:gd name="T13" fmla="*/ 0 h 504"/>
                      <a:gd name="T14" fmla="*/ 0 w 2736"/>
                      <a:gd name="T15" fmla="*/ 0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59" name="Freeform 90"/>
                  <p:cNvSpPr>
                    <a:spLocks/>
                  </p:cNvSpPr>
                  <p:nvPr/>
                </p:nvSpPr>
                <p:spPr bwMode="hidden">
                  <a:xfrm rot="-4903748">
                    <a:off x="2650" y="220"/>
                    <a:ext cx="512" cy="135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0 w 1769"/>
                      <a:gd name="T3" fmla="*/ 0 h 791"/>
                      <a:gd name="T4" fmla="*/ 1 w 1769"/>
                      <a:gd name="T5" fmla="*/ 0 h 791"/>
                      <a:gd name="T6" fmla="*/ 1 w 1769"/>
                      <a:gd name="T7" fmla="*/ 0 h 791"/>
                      <a:gd name="T8" fmla="*/ 1 w 1769"/>
                      <a:gd name="T9" fmla="*/ 0 h 791"/>
                      <a:gd name="T10" fmla="*/ 1 w 1769"/>
                      <a:gd name="T11" fmla="*/ 0 h 791"/>
                      <a:gd name="T12" fmla="*/ 1 w 1769"/>
                      <a:gd name="T13" fmla="*/ 0 h 791"/>
                      <a:gd name="T14" fmla="*/ 1 w 1769"/>
                      <a:gd name="T15" fmla="*/ 0 h 791"/>
                      <a:gd name="T16" fmla="*/ 1 w 1769"/>
                      <a:gd name="T17" fmla="*/ 0 h 791"/>
                      <a:gd name="T18" fmla="*/ 0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4" name="Group 91"/>
                <p:cNvGrpSpPr>
                  <a:grpSpLocks/>
                </p:cNvGrpSpPr>
                <p:nvPr/>
              </p:nvGrpSpPr>
              <p:grpSpPr bwMode="auto">
                <a:xfrm>
                  <a:off x="3514" y="683"/>
                  <a:ext cx="425" cy="960"/>
                  <a:chOff x="943" y="1769"/>
                  <a:chExt cx="1085" cy="2450"/>
                </a:xfrm>
              </p:grpSpPr>
              <p:sp>
                <p:nvSpPr>
                  <p:cNvPr id="3156" name="Freeform 92"/>
                  <p:cNvSpPr>
                    <a:spLocks/>
                  </p:cNvSpPr>
                  <p:nvPr/>
                </p:nvSpPr>
                <p:spPr bwMode="hidden">
                  <a:xfrm rot="18335692" flipH="1">
                    <a:off x="1010" y="2475"/>
                    <a:ext cx="1724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54 w 2736"/>
                      <a:gd name="T3" fmla="*/ 9 h 504"/>
                      <a:gd name="T4" fmla="*/ 111 w 2736"/>
                      <a:gd name="T5" fmla="*/ 1 h 504"/>
                      <a:gd name="T6" fmla="*/ 171 w 2736"/>
                      <a:gd name="T7" fmla="*/ 1 h 504"/>
                      <a:gd name="T8" fmla="*/ 170 w 2736"/>
                      <a:gd name="T9" fmla="*/ 6 h 504"/>
                      <a:gd name="T10" fmla="*/ 111 w 2736"/>
                      <a:gd name="T11" fmla="*/ 6 h 504"/>
                      <a:gd name="T12" fmla="*/ 4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57" name="Freeform 93"/>
                  <p:cNvSpPr>
                    <a:spLocks/>
                  </p:cNvSpPr>
                  <p:nvPr/>
                </p:nvSpPr>
                <p:spPr bwMode="hidden">
                  <a:xfrm rot="18335692" flipH="1">
                    <a:off x="725" y="3512"/>
                    <a:ext cx="925" cy="490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4 h 791"/>
                      <a:gd name="T4" fmla="*/ 24 w 1769"/>
                      <a:gd name="T5" fmla="*/ 12 h 791"/>
                      <a:gd name="T6" fmla="*/ 33 w 1769"/>
                      <a:gd name="T7" fmla="*/ 25 h 791"/>
                      <a:gd name="T8" fmla="*/ 36 w 1769"/>
                      <a:gd name="T9" fmla="*/ 35 h 791"/>
                      <a:gd name="T10" fmla="*/ 35 w 1769"/>
                      <a:gd name="T11" fmla="*/ 45 h 791"/>
                      <a:gd name="T12" fmla="*/ 32 w 1769"/>
                      <a:gd name="T13" fmla="*/ 36 h 791"/>
                      <a:gd name="T14" fmla="*/ 28 w 1769"/>
                      <a:gd name="T15" fmla="*/ 26 h 791"/>
                      <a:gd name="T16" fmla="*/ 22 w 1769"/>
                      <a:gd name="T17" fmla="*/ 17 h 791"/>
                      <a:gd name="T18" fmla="*/ 12 w 1769"/>
                      <a:gd name="T19" fmla="*/ 9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5" name="Group 94"/>
                <p:cNvGrpSpPr>
                  <a:grpSpLocks/>
                </p:cNvGrpSpPr>
                <p:nvPr/>
              </p:nvGrpSpPr>
              <p:grpSpPr bwMode="auto">
                <a:xfrm>
                  <a:off x="3715" y="748"/>
                  <a:ext cx="300" cy="930"/>
                  <a:chOff x="1455" y="1936"/>
                  <a:chExt cx="766" cy="2373"/>
                </a:xfrm>
              </p:grpSpPr>
              <p:sp>
                <p:nvSpPr>
                  <p:cNvPr id="3154" name="Freeform 95"/>
                  <p:cNvSpPr>
                    <a:spLocks/>
                  </p:cNvSpPr>
                  <p:nvPr/>
                </p:nvSpPr>
                <p:spPr bwMode="hidden">
                  <a:xfrm rot="17542885" flipH="1">
                    <a:off x="1267" y="2578"/>
                    <a:ext cx="1595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34 w 2736"/>
                      <a:gd name="T3" fmla="*/ 9 h 504"/>
                      <a:gd name="T4" fmla="*/ 70 w 2736"/>
                      <a:gd name="T5" fmla="*/ 1 h 504"/>
                      <a:gd name="T6" fmla="*/ 107 w 2736"/>
                      <a:gd name="T7" fmla="*/ 1 h 504"/>
                      <a:gd name="T8" fmla="*/ 107 w 2736"/>
                      <a:gd name="T9" fmla="*/ 6 h 504"/>
                      <a:gd name="T10" fmla="*/ 69 w 2736"/>
                      <a:gd name="T11" fmla="*/ 6 h 504"/>
                      <a:gd name="T12" fmla="*/ 26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55" name="Freeform 96"/>
                  <p:cNvSpPr>
                    <a:spLocks/>
                  </p:cNvSpPr>
                  <p:nvPr/>
                </p:nvSpPr>
                <p:spPr bwMode="hidden">
                  <a:xfrm rot="17542885" flipH="1">
                    <a:off x="1272" y="3636"/>
                    <a:ext cx="856" cy="490"/>
                  </a:xfrm>
                  <a:custGeom>
                    <a:avLst/>
                    <a:gdLst>
                      <a:gd name="T0" fmla="*/ 0 w 1769"/>
                      <a:gd name="T1" fmla="*/ 1 h 791"/>
                      <a:gd name="T2" fmla="*/ 6 w 1769"/>
                      <a:gd name="T3" fmla="*/ 4 h 791"/>
                      <a:gd name="T4" fmla="*/ 15 w 1769"/>
                      <a:gd name="T5" fmla="*/ 12 h 791"/>
                      <a:gd name="T6" fmla="*/ 21 w 1769"/>
                      <a:gd name="T7" fmla="*/ 25 h 791"/>
                      <a:gd name="T8" fmla="*/ 22 w 1769"/>
                      <a:gd name="T9" fmla="*/ 35 h 791"/>
                      <a:gd name="T10" fmla="*/ 22 w 1769"/>
                      <a:gd name="T11" fmla="*/ 45 h 791"/>
                      <a:gd name="T12" fmla="*/ 20 w 1769"/>
                      <a:gd name="T13" fmla="*/ 36 h 791"/>
                      <a:gd name="T14" fmla="*/ 18 w 1769"/>
                      <a:gd name="T15" fmla="*/ 26 h 791"/>
                      <a:gd name="T16" fmla="*/ 15 w 1769"/>
                      <a:gd name="T17" fmla="*/ 17 h 791"/>
                      <a:gd name="T18" fmla="*/ 7 w 1769"/>
                      <a:gd name="T19" fmla="*/ 9 h 791"/>
                      <a:gd name="T20" fmla="*/ 0 w 1769"/>
                      <a:gd name="T21" fmla="*/ 4 h 791"/>
                      <a:gd name="T22" fmla="*/ 0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6" name="Group 97"/>
                <p:cNvGrpSpPr>
                  <a:grpSpLocks/>
                </p:cNvGrpSpPr>
                <p:nvPr/>
              </p:nvGrpSpPr>
              <p:grpSpPr bwMode="auto">
                <a:xfrm rot="88588">
                  <a:off x="3923" y="769"/>
                  <a:ext cx="180" cy="913"/>
                  <a:chOff x="1956" y="1990"/>
                  <a:chExt cx="492" cy="2604"/>
                </a:xfrm>
              </p:grpSpPr>
              <p:sp>
                <p:nvSpPr>
                  <p:cNvPr id="3152" name="Freeform 98"/>
                  <p:cNvSpPr>
                    <a:spLocks/>
                  </p:cNvSpPr>
                  <p:nvPr/>
                </p:nvSpPr>
                <p:spPr bwMode="hidden">
                  <a:xfrm rot="16782062" flipH="1">
                    <a:off x="1442" y="2695"/>
                    <a:ext cx="1711" cy="301"/>
                  </a:xfrm>
                  <a:custGeom>
                    <a:avLst/>
                    <a:gdLst>
                      <a:gd name="T0" fmla="*/ 0 w 2736"/>
                      <a:gd name="T1" fmla="*/ 23 h 504"/>
                      <a:gd name="T2" fmla="*/ 52 w 2736"/>
                      <a:gd name="T3" fmla="*/ 8 h 504"/>
                      <a:gd name="T4" fmla="*/ 106 w 2736"/>
                      <a:gd name="T5" fmla="*/ 1 h 504"/>
                      <a:gd name="T6" fmla="*/ 163 w 2736"/>
                      <a:gd name="T7" fmla="*/ 1 h 504"/>
                      <a:gd name="T8" fmla="*/ 163 w 2736"/>
                      <a:gd name="T9" fmla="*/ 5 h 504"/>
                      <a:gd name="T10" fmla="*/ 106 w 2736"/>
                      <a:gd name="T11" fmla="*/ 5 h 504"/>
                      <a:gd name="T12" fmla="*/ 39 w 2736"/>
                      <a:gd name="T13" fmla="*/ 13 h 504"/>
                      <a:gd name="T14" fmla="*/ 0 w 2736"/>
                      <a:gd name="T15" fmla="*/ 23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53" name="Freeform 99"/>
                  <p:cNvSpPr>
                    <a:spLocks/>
                  </p:cNvSpPr>
                  <p:nvPr/>
                </p:nvSpPr>
                <p:spPr bwMode="hidden">
                  <a:xfrm rot="16782062" flipH="1">
                    <a:off x="1734" y="3898"/>
                    <a:ext cx="918" cy="473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9 w 1769"/>
                      <a:gd name="T3" fmla="*/ 2 h 791"/>
                      <a:gd name="T4" fmla="*/ 23 w 1769"/>
                      <a:gd name="T5" fmla="*/ 10 h 791"/>
                      <a:gd name="T6" fmla="*/ 32 w 1769"/>
                      <a:gd name="T7" fmla="*/ 20 h 791"/>
                      <a:gd name="T8" fmla="*/ 34 w 1769"/>
                      <a:gd name="T9" fmla="*/ 28 h 791"/>
                      <a:gd name="T10" fmla="*/ 33 w 1769"/>
                      <a:gd name="T11" fmla="*/ 36 h 791"/>
                      <a:gd name="T12" fmla="*/ 31 w 1769"/>
                      <a:gd name="T13" fmla="*/ 29 h 791"/>
                      <a:gd name="T14" fmla="*/ 27 w 1769"/>
                      <a:gd name="T15" fmla="*/ 21 h 791"/>
                      <a:gd name="T16" fmla="*/ 22 w 1769"/>
                      <a:gd name="T17" fmla="*/ 14 h 791"/>
                      <a:gd name="T18" fmla="*/ 11 w 1769"/>
                      <a:gd name="T19" fmla="*/ 7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7" name="Group 100"/>
                <p:cNvGrpSpPr>
                  <a:grpSpLocks/>
                </p:cNvGrpSpPr>
                <p:nvPr/>
              </p:nvGrpSpPr>
              <p:grpSpPr bwMode="auto">
                <a:xfrm>
                  <a:off x="4451" y="662"/>
                  <a:ext cx="442" cy="951"/>
                  <a:chOff x="3334" y="1717"/>
                  <a:chExt cx="1125" cy="2426"/>
                </a:xfrm>
              </p:grpSpPr>
              <p:sp>
                <p:nvSpPr>
                  <p:cNvPr id="3150" name="Freeform 101"/>
                  <p:cNvSpPr>
                    <a:spLocks/>
                  </p:cNvSpPr>
                  <p:nvPr/>
                </p:nvSpPr>
                <p:spPr bwMode="hidden">
                  <a:xfrm rot="3144576">
                    <a:off x="2628" y="2423"/>
                    <a:ext cx="1724" cy="312"/>
                  </a:xfrm>
                  <a:custGeom>
                    <a:avLst/>
                    <a:gdLst>
                      <a:gd name="T0" fmla="*/ 0 w 2736"/>
                      <a:gd name="T1" fmla="*/ 28 h 504"/>
                      <a:gd name="T2" fmla="*/ 54 w 2736"/>
                      <a:gd name="T3" fmla="*/ 9 h 504"/>
                      <a:gd name="T4" fmla="*/ 111 w 2736"/>
                      <a:gd name="T5" fmla="*/ 1 h 504"/>
                      <a:gd name="T6" fmla="*/ 171 w 2736"/>
                      <a:gd name="T7" fmla="*/ 1 h 504"/>
                      <a:gd name="T8" fmla="*/ 170 w 2736"/>
                      <a:gd name="T9" fmla="*/ 6 h 504"/>
                      <a:gd name="T10" fmla="*/ 111 w 2736"/>
                      <a:gd name="T11" fmla="*/ 6 h 504"/>
                      <a:gd name="T12" fmla="*/ 41 w 2736"/>
                      <a:gd name="T13" fmla="*/ 17 h 504"/>
                      <a:gd name="T14" fmla="*/ 0 w 2736"/>
                      <a:gd name="T15" fmla="*/ 28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51" name="Freeform 102"/>
                  <p:cNvSpPr>
                    <a:spLocks/>
                  </p:cNvSpPr>
                  <p:nvPr/>
                </p:nvSpPr>
                <p:spPr bwMode="hidden">
                  <a:xfrm rot="3144576">
                    <a:off x="3751" y="3436"/>
                    <a:ext cx="925" cy="490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10 w 1769"/>
                      <a:gd name="T3" fmla="*/ 4 h 791"/>
                      <a:gd name="T4" fmla="*/ 24 w 1769"/>
                      <a:gd name="T5" fmla="*/ 12 h 791"/>
                      <a:gd name="T6" fmla="*/ 33 w 1769"/>
                      <a:gd name="T7" fmla="*/ 25 h 791"/>
                      <a:gd name="T8" fmla="*/ 36 w 1769"/>
                      <a:gd name="T9" fmla="*/ 35 h 791"/>
                      <a:gd name="T10" fmla="*/ 35 w 1769"/>
                      <a:gd name="T11" fmla="*/ 45 h 791"/>
                      <a:gd name="T12" fmla="*/ 32 w 1769"/>
                      <a:gd name="T13" fmla="*/ 36 h 791"/>
                      <a:gd name="T14" fmla="*/ 28 w 1769"/>
                      <a:gd name="T15" fmla="*/ 26 h 791"/>
                      <a:gd name="T16" fmla="*/ 22 w 1769"/>
                      <a:gd name="T17" fmla="*/ 17 h 791"/>
                      <a:gd name="T18" fmla="*/ 12 w 1769"/>
                      <a:gd name="T19" fmla="*/ 9 h 791"/>
                      <a:gd name="T20" fmla="*/ 0 w 1769"/>
                      <a:gd name="T21" fmla="*/ 4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8" name="Group 103"/>
                <p:cNvGrpSpPr>
                  <a:grpSpLocks/>
                </p:cNvGrpSpPr>
                <p:nvPr/>
              </p:nvGrpSpPr>
              <p:grpSpPr bwMode="auto">
                <a:xfrm>
                  <a:off x="4391" y="721"/>
                  <a:ext cx="347" cy="951"/>
                  <a:chOff x="3181" y="1866"/>
                  <a:chExt cx="883" cy="2426"/>
                </a:xfrm>
              </p:grpSpPr>
              <p:sp>
                <p:nvSpPr>
                  <p:cNvPr id="3148" name="Freeform 104"/>
                  <p:cNvSpPr>
                    <a:spLocks/>
                  </p:cNvSpPr>
                  <p:nvPr/>
                </p:nvSpPr>
                <p:spPr bwMode="hidden">
                  <a:xfrm rot="3745735">
                    <a:off x="2506" y="2541"/>
                    <a:ext cx="1650" cy="299"/>
                  </a:xfrm>
                  <a:custGeom>
                    <a:avLst/>
                    <a:gdLst>
                      <a:gd name="T0" fmla="*/ 0 w 2736"/>
                      <a:gd name="T1" fmla="*/ 22 h 504"/>
                      <a:gd name="T2" fmla="*/ 42 w 2736"/>
                      <a:gd name="T3" fmla="*/ 7 h 504"/>
                      <a:gd name="T4" fmla="*/ 86 w 2736"/>
                      <a:gd name="T5" fmla="*/ 1 h 504"/>
                      <a:gd name="T6" fmla="*/ 131 w 2736"/>
                      <a:gd name="T7" fmla="*/ 1 h 504"/>
                      <a:gd name="T8" fmla="*/ 131 w 2736"/>
                      <a:gd name="T9" fmla="*/ 4 h 504"/>
                      <a:gd name="T10" fmla="*/ 85 w 2736"/>
                      <a:gd name="T11" fmla="*/ 4 h 504"/>
                      <a:gd name="T12" fmla="*/ 31 w 2736"/>
                      <a:gd name="T13" fmla="*/ 12 h 504"/>
                      <a:gd name="T14" fmla="*/ 0 w 2736"/>
                      <a:gd name="T15" fmla="*/ 22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49" name="Freeform 105"/>
                  <p:cNvSpPr>
                    <a:spLocks/>
                  </p:cNvSpPr>
                  <p:nvPr/>
                </p:nvSpPr>
                <p:spPr bwMode="hidden">
                  <a:xfrm rot="3745735">
                    <a:off x="3387" y="3615"/>
                    <a:ext cx="885" cy="469"/>
                  </a:xfrm>
                  <a:custGeom>
                    <a:avLst/>
                    <a:gdLst>
                      <a:gd name="T0" fmla="*/ 1 w 1769"/>
                      <a:gd name="T1" fmla="*/ 1 h 791"/>
                      <a:gd name="T2" fmla="*/ 8 w 1769"/>
                      <a:gd name="T3" fmla="*/ 2 h 791"/>
                      <a:gd name="T4" fmla="*/ 19 w 1769"/>
                      <a:gd name="T5" fmla="*/ 9 h 791"/>
                      <a:gd name="T6" fmla="*/ 26 w 1769"/>
                      <a:gd name="T7" fmla="*/ 18 h 791"/>
                      <a:gd name="T8" fmla="*/ 28 w 1769"/>
                      <a:gd name="T9" fmla="*/ 26 h 791"/>
                      <a:gd name="T10" fmla="*/ 27 w 1769"/>
                      <a:gd name="T11" fmla="*/ 34 h 791"/>
                      <a:gd name="T12" fmla="*/ 25 w 1769"/>
                      <a:gd name="T13" fmla="*/ 27 h 791"/>
                      <a:gd name="T14" fmla="*/ 22 w 1769"/>
                      <a:gd name="T15" fmla="*/ 20 h 791"/>
                      <a:gd name="T16" fmla="*/ 18 w 1769"/>
                      <a:gd name="T17" fmla="*/ 13 h 791"/>
                      <a:gd name="T18" fmla="*/ 10 w 1769"/>
                      <a:gd name="T19" fmla="*/ 7 h 791"/>
                      <a:gd name="T20" fmla="*/ 0 w 1769"/>
                      <a:gd name="T21" fmla="*/ 3 h 791"/>
                      <a:gd name="T22" fmla="*/ 1 w 1769"/>
                      <a:gd name="T23" fmla="*/ 1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39" name="Group 106"/>
                <p:cNvGrpSpPr>
                  <a:grpSpLocks/>
                </p:cNvGrpSpPr>
                <p:nvPr/>
              </p:nvGrpSpPr>
              <p:grpSpPr bwMode="auto">
                <a:xfrm>
                  <a:off x="4323" y="767"/>
                  <a:ext cx="243" cy="935"/>
                  <a:chOff x="3006" y="1983"/>
                  <a:chExt cx="619" cy="2386"/>
                </a:xfrm>
              </p:grpSpPr>
              <p:sp>
                <p:nvSpPr>
                  <p:cNvPr id="3146" name="Freeform 107"/>
                  <p:cNvSpPr>
                    <a:spLocks/>
                  </p:cNvSpPr>
                  <p:nvPr/>
                </p:nvSpPr>
                <p:spPr bwMode="hidden">
                  <a:xfrm rot="4286818">
                    <a:off x="2328" y="2661"/>
                    <a:ext cx="1601" cy="246"/>
                  </a:xfrm>
                  <a:custGeom>
                    <a:avLst/>
                    <a:gdLst>
                      <a:gd name="T0" fmla="*/ 0 w 2736"/>
                      <a:gd name="T1" fmla="*/ 7 h 504"/>
                      <a:gd name="T2" fmla="*/ 35 w 2736"/>
                      <a:gd name="T3" fmla="*/ 2 h 504"/>
                      <a:gd name="T4" fmla="*/ 71 w 2736"/>
                      <a:gd name="T5" fmla="*/ 0 h 504"/>
                      <a:gd name="T6" fmla="*/ 110 w 2736"/>
                      <a:gd name="T7" fmla="*/ 0 h 504"/>
                      <a:gd name="T8" fmla="*/ 109 w 2736"/>
                      <a:gd name="T9" fmla="*/ 1 h 504"/>
                      <a:gd name="T10" fmla="*/ 71 w 2736"/>
                      <a:gd name="T11" fmla="*/ 1 h 504"/>
                      <a:gd name="T12" fmla="*/ 26 w 2736"/>
                      <a:gd name="T13" fmla="*/ 4 h 504"/>
                      <a:gd name="T14" fmla="*/ 0 w 2736"/>
                      <a:gd name="T15" fmla="*/ 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47" name="Freeform 108"/>
                  <p:cNvSpPr>
                    <a:spLocks/>
                  </p:cNvSpPr>
                  <p:nvPr/>
                </p:nvSpPr>
                <p:spPr bwMode="hidden">
                  <a:xfrm rot="4286818">
                    <a:off x="3002" y="3747"/>
                    <a:ext cx="859" cy="386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6 w 1769"/>
                      <a:gd name="T3" fmla="*/ 0 h 791"/>
                      <a:gd name="T4" fmla="*/ 16 w 1769"/>
                      <a:gd name="T5" fmla="*/ 2 h 791"/>
                      <a:gd name="T6" fmla="*/ 21 w 1769"/>
                      <a:gd name="T7" fmla="*/ 6 h 791"/>
                      <a:gd name="T8" fmla="*/ 23 w 1769"/>
                      <a:gd name="T9" fmla="*/ 8 h 791"/>
                      <a:gd name="T10" fmla="*/ 22 w 1769"/>
                      <a:gd name="T11" fmla="*/ 10 h 791"/>
                      <a:gd name="T12" fmla="*/ 21 w 1769"/>
                      <a:gd name="T13" fmla="*/ 9 h 791"/>
                      <a:gd name="T14" fmla="*/ 18 w 1769"/>
                      <a:gd name="T15" fmla="*/ 6 h 791"/>
                      <a:gd name="T16" fmla="*/ 15 w 1769"/>
                      <a:gd name="T17" fmla="*/ 4 h 791"/>
                      <a:gd name="T18" fmla="*/ 8 w 1769"/>
                      <a:gd name="T19" fmla="*/ 2 h 791"/>
                      <a:gd name="T20" fmla="*/ 0 w 1769"/>
                      <a:gd name="T21" fmla="*/ 1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40" name="Group 109"/>
                <p:cNvGrpSpPr>
                  <a:grpSpLocks/>
                </p:cNvGrpSpPr>
                <p:nvPr/>
              </p:nvGrpSpPr>
              <p:grpSpPr bwMode="auto">
                <a:xfrm>
                  <a:off x="4249" y="813"/>
                  <a:ext cx="159" cy="870"/>
                  <a:chOff x="2819" y="2101"/>
                  <a:chExt cx="405" cy="2219"/>
                </a:xfrm>
              </p:grpSpPr>
              <p:sp>
                <p:nvSpPr>
                  <p:cNvPr id="3144" name="Freeform 110"/>
                  <p:cNvSpPr>
                    <a:spLocks/>
                  </p:cNvSpPr>
                  <p:nvPr/>
                </p:nvSpPr>
                <p:spPr bwMode="hidden">
                  <a:xfrm rot="4898956">
                    <a:off x="2206" y="2714"/>
                    <a:ext cx="1471" cy="246"/>
                  </a:xfrm>
                  <a:custGeom>
                    <a:avLst/>
                    <a:gdLst>
                      <a:gd name="T0" fmla="*/ 0 w 2736"/>
                      <a:gd name="T1" fmla="*/ 7 h 504"/>
                      <a:gd name="T2" fmla="*/ 21 w 2736"/>
                      <a:gd name="T3" fmla="*/ 2 h 504"/>
                      <a:gd name="T4" fmla="*/ 43 w 2736"/>
                      <a:gd name="T5" fmla="*/ 0 h 504"/>
                      <a:gd name="T6" fmla="*/ 66 w 2736"/>
                      <a:gd name="T7" fmla="*/ 0 h 504"/>
                      <a:gd name="T8" fmla="*/ 66 w 2736"/>
                      <a:gd name="T9" fmla="*/ 1 h 504"/>
                      <a:gd name="T10" fmla="*/ 42 w 2736"/>
                      <a:gd name="T11" fmla="*/ 1 h 504"/>
                      <a:gd name="T12" fmla="*/ 16 w 2736"/>
                      <a:gd name="T13" fmla="*/ 4 h 504"/>
                      <a:gd name="T14" fmla="*/ 0 w 2736"/>
                      <a:gd name="T15" fmla="*/ 7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45" name="Freeform 111"/>
                  <p:cNvSpPr>
                    <a:spLocks/>
                  </p:cNvSpPr>
                  <p:nvPr/>
                </p:nvSpPr>
                <p:spPr bwMode="hidden">
                  <a:xfrm rot="4898956">
                    <a:off x="2636" y="3732"/>
                    <a:ext cx="790" cy="386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4 w 1769"/>
                      <a:gd name="T3" fmla="*/ 0 h 791"/>
                      <a:gd name="T4" fmla="*/ 9 w 1769"/>
                      <a:gd name="T5" fmla="*/ 2 h 791"/>
                      <a:gd name="T6" fmla="*/ 13 w 1769"/>
                      <a:gd name="T7" fmla="*/ 6 h 791"/>
                      <a:gd name="T8" fmla="*/ 14 w 1769"/>
                      <a:gd name="T9" fmla="*/ 8 h 791"/>
                      <a:gd name="T10" fmla="*/ 13 w 1769"/>
                      <a:gd name="T11" fmla="*/ 10 h 791"/>
                      <a:gd name="T12" fmla="*/ 13 w 1769"/>
                      <a:gd name="T13" fmla="*/ 9 h 791"/>
                      <a:gd name="T14" fmla="*/ 11 w 1769"/>
                      <a:gd name="T15" fmla="*/ 6 h 791"/>
                      <a:gd name="T16" fmla="*/ 9 w 1769"/>
                      <a:gd name="T17" fmla="*/ 4 h 791"/>
                      <a:gd name="T18" fmla="*/ 4 w 1769"/>
                      <a:gd name="T19" fmla="*/ 2 h 791"/>
                      <a:gd name="T20" fmla="*/ 0 w 1769"/>
                      <a:gd name="T21" fmla="*/ 1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3141" name="Group 112"/>
                <p:cNvGrpSpPr>
                  <a:grpSpLocks/>
                </p:cNvGrpSpPr>
                <p:nvPr/>
              </p:nvGrpSpPr>
              <p:grpSpPr bwMode="auto">
                <a:xfrm>
                  <a:off x="4045" y="826"/>
                  <a:ext cx="167" cy="857"/>
                  <a:chOff x="2287" y="2135"/>
                  <a:chExt cx="426" cy="2185"/>
                </a:xfrm>
              </p:grpSpPr>
              <p:sp>
                <p:nvSpPr>
                  <p:cNvPr id="3142" name="Freeform 113"/>
                  <p:cNvSpPr>
                    <a:spLocks/>
                  </p:cNvSpPr>
                  <p:nvPr/>
                </p:nvSpPr>
                <p:spPr bwMode="hidden">
                  <a:xfrm rot="5755659">
                    <a:off x="1900" y="2760"/>
                    <a:ext cx="1437" cy="188"/>
                  </a:xfrm>
                  <a:custGeom>
                    <a:avLst/>
                    <a:gdLst>
                      <a:gd name="T0" fmla="*/ 0 w 2736"/>
                      <a:gd name="T1" fmla="*/ 1 h 504"/>
                      <a:gd name="T2" fmla="*/ 18 w 2736"/>
                      <a:gd name="T3" fmla="*/ 0 h 504"/>
                      <a:gd name="T4" fmla="*/ 37 w 2736"/>
                      <a:gd name="T5" fmla="*/ 0 h 504"/>
                      <a:gd name="T6" fmla="*/ 58 w 2736"/>
                      <a:gd name="T7" fmla="*/ 0 h 504"/>
                      <a:gd name="T8" fmla="*/ 57 w 2736"/>
                      <a:gd name="T9" fmla="*/ 0 h 504"/>
                      <a:gd name="T10" fmla="*/ 37 w 2736"/>
                      <a:gd name="T11" fmla="*/ 0 h 504"/>
                      <a:gd name="T12" fmla="*/ 14 w 2736"/>
                      <a:gd name="T13" fmla="*/ 1 h 504"/>
                      <a:gd name="T14" fmla="*/ 0 w 2736"/>
                      <a:gd name="T15" fmla="*/ 1 h 50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736" h="504">
                        <a:moveTo>
                          <a:pt x="0" y="504"/>
                        </a:moveTo>
                        <a:cubicBezTo>
                          <a:pt x="24" y="488"/>
                          <a:pt x="568" y="248"/>
                          <a:pt x="864" y="168"/>
                        </a:cubicBezTo>
                        <a:cubicBezTo>
                          <a:pt x="1160" y="88"/>
                          <a:pt x="1464" y="48"/>
                          <a:pt x="1776" y="24"/>
                        </a:cubicBezTo>
                        <a:cubicBezTo>
                          <a:pt x="2088" y="0"/>
                          <a:pt x="2579" y="11"/>
                          <a:pt x="2736" y="24"/>
                        </a:cubicBezTo>
                        <a:lnTo>
                          <a:pt x="2720" y="103"/>
                        </a:lnTo>
                        <a:cubicBezTo>
                          <a:pt x="2558" y="116"/>
                          <a:pt x="2108" y="71"/>
                          <a:pt x="1764" y="103"/>
                        </a:cubicBezTo>
                        <a:cubicBezTo>
                          <a:pt x="1209" y="136"/>
                          <a:pt x="998" y="192"/>
                          <a:pt x="654" y="292"/>
                        </a:cubicBezTo>
                        <a:cubicBezTo>
                          <a:pt x="358" y="356"/>
                          <a:pt x="136" y="460"/>
                          <a:pt x="0" y="50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accent2"/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43" name="Freeform 114"/>
                  <p:cNvSpPr>
                    <a:spLocks/>
                  </p:cNvSpPr>
                  <p:nvPr/>
                </p:nvSpPr>
                <p:spPr bwMode="hidden">
                  <a:xfrm rot="5755659">
                    <a:off x="2049" y="3787"/>
                    <a:ext cx="771" cy="295"/>
                  </a:xfrm>
                  <a:custGeom>
                    <a:avLst/>
                    <a:gdLst>
                      <a:gd name="T0" fmla="*/ 0 w 1769"/>
                      <a:gd name="T1" fmla="*/ 0 h 791"/>
                      <a:gd name="T2" fmla="*/ 3 w 1769"/>
                      <a:gd name="T3" fmla="*/ 0 h 791"/>
                      <a:gd name="T4" fmla="*/ 8 w 1769"/>
                      <a:gd name="T5" fmla="*/ 0 h 791"/>
                      <a:gd name="T6" fmla="*/ 11 w 1769"/>
                      <a:gd name="T7" fmla="*/ 1 h 791"/>
                      <a:gd name="T8" fmla="*/ 12 w 1769"/>
                      <a:gd name="T9" fmla="*/ 1 h 791"/>
                      <a:gd name="T10" fmla="*/ 12 w 1769"/>
                      <a:gd name="T11" fmla="*/ 2 h 791"/>
                      <a:gd name="T12" fmla="*/ 11 w 1769"/>
                      <a:gd name="T13" fmla="*/ 1 h 791"/>
                      <a:gd name="T14" fmla="*/ 10 w 1769"/>
                      <a:gd name="T15" fmla="*/ 1 h 791"/>
                      <a:gd name="T16" fmla="*/ 7 w 1769"/>
                      <a:gd name="T17" fmla="*/ 1 h 791"/>
                      <a:gd name="T18" fmla="*/ 4 w 1769"/>
                      <a:gd name="T19" fmla="*/ 0 h 791"/>
                      <a:gd name="T20" fmla="*/ 0 w 1769"/>
                      <a:gd name="T21" fmla="*/ 0 h 791"/>
                      <a:gd name="T22" fmla="*/ 0 w 1769"/>
                      <a:gd name="T23" fmla="*/ 0 h 79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769" h="791">
                        <a:moveTo>
                          <a:pt x="5" y="8"/>
                        </a:moveTo>
                        <a:cubicBezTo>
                          <a:pt x="85" y="0"/>
                          <a:pt x="293" y="24"/>
                          <a:pt x="485" y="56"/>
                        </a:cubicBezTo>
                        <a:cubicBezTo>
                          <a:pt x="677" y="88"/>
                          <a:pt x="969" y="137"/>
                          <a:pt x="1157" y="200"/>
                        </a:cubicBezTo>
                        <a:cubicBezTo>
                          <a:pt x="1345" y="263"/>
                          <a:pt x="1511" y="364"/>
                          <a:pt x="1611" y="432"/>
                        </a:cubicBezTo>
                        <a:cubicBezTo>
                          <a:pt x="1711" y="500"/>
                          <a:pt x="1743" y="550"/>
                          <a:pt x="1756" y="609"/>
                        </a:cubicBezTo>
                        <a:cubicBezTo>
                          <a:pt x="1769" y="668"/>
                          <a:pt x="1717" y="783"/>
                          <a:pt x="1689" y="787"/>
                        </a:cubicBezTo>
                        <a:cubicBezTo>
                          <a:pt x="1661" y="791"/>
                          <a:pt x="1639" y="687"/>
                          <a:pt x="1589" y="632"/>
                        </a:cubicBezTo>
                        <a:cubicBezTo>
                          <a:pt x="1539" y="577"/>
                          <a:pt x="1469" y="510"/>
                          <a:pt x="1389" y="454"/>
                        </a:cubicBezTo>
                        <a:cubicBezTo>
                          <a:pt x="1309" y="398"/>
                          <a:pt x="1244" y="346"/>
                          <a:pt x="1109" y="296"/>
                        </a:cubicBezTo>
                        <a:cubicBezTo>
                          <a:pt x="974" y="246"/>
                          <a:pt x="766" y="189"/>
                          <a:pt x="581" y="152"/>
                        </a:cubicBezTo>
                        <a:cubicBezTo>
                          <a:pt x="396" y="115"/>
                          <a:pt x="96" y="100"/>
                          <a:pt x="0" y="76"/>
                        </a:cubicBezTo>
                        <a:lnTo>
                          <a:pt x="5" y="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folHlink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3086" name="Freeform 115"/>
              <p:cNvSpPr>
                <a:spLocks/>
              </p:cNvSpPr>
              <p:nvPr/>
            </p:nvSpPr>
            <p:spPr bwMode="hidden">
              <a:xfrm flipH="1">
                <a:off x="3873" y="934"/>
                <a:ext cx="191" cy="580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0 h 2368"/>
                  <a:gd name="T34" fmla="*/ 0 w 776"/>
                  <a:gd name="T35" fmla="*/ 0 h 2368"/>
                  <a:gd name="T36" fmla="*/ 0 w 776"/>
                  <a:gd name="T37" fmla="*/ 0 h 2368"/>
                  <a:gd name="T38" fmla="*/ 0 w 776"/>
                  <a:gd name="T39" fmla="*/ 0 h 2368"/>
                  <a:gd name="T40" fmla="*/ 0 w 776"/>
                  <a:gd name="T41" fmla="*/ 0 h 2368"/>
                  <a:gd name="T42" fmla="*/ 0 w 776"/>
                  <a:gd name="T43" fmla="*/ 0 h 2368"/>
                  <a:gd name="T44" fmla="*/ 0 w 776"/>
                  <a:gd name="T45" fmla="*/ 0 h 2368"/>
                  <a:gd name="T46" fmla="*/ 0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87" name="Arc 116"/>
              <p:cNvSpPr>
                <a:spLocks/>
              </p:cNvSpPr>
              <p:nvPr/>
            </p:nvSpPr>
            <p:spPr bwMode="hidden">
              <a:xfrm flipH="1">
                <a:off x="3528" y="726"/>
                <a:ext cx="833" cy="903"/>
              </a:xfrm>
              <a:custGeom>
                <a:avLst/>
                <a:gdLst>
                  <a:gd name="T0" fmla="*/ 0 w 21600"/>
                  <a:gd name="T1" fmla="*/ 0 h 21602"/>
                  <a:gd name="T2" fmla="*/ 0 w 21600"/>
                  <a:gd name="T3" fmla="*/ 0 h 21602"/>
                  <a:gd name="T4" fmla="*/ 0 w 21600"/>
                  <a:gd name="T5" fmla="*/ 0 h 216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2" fill="none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</a:path>
                  <a:path w="21600" h="21602" stroke="0" extrusionOk="0">
                    <a:moveTo>
                      <a:pt x="5466" y="0"/>
                    </a:moveTo>
                    <a:cubicBezTo>
                      <a:pt x="14970" y="2486"/>
                      <a:pt x="21600" y="11073"/>
                      <a:pt x="21600" y="20897"/>
                    </a:cubicBezTo>
                    <a:cubicBezTo>
                      <a:pt x="21600" y="21132"/>
                      <a:pt x="21596" y="21367"/>
                      <a:pt x="21588" y="21601"/>
                    </a:cubicBezTo>
                    <a:lnTo>
                      <a:pt x="0" y="20897"/>
                    </a:lnTo>
                    <a:lnTo>
                      <a:pt x="5466" y="0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88" name="Arc 117"/>
              <p:cNvSpPr>
                <a:spLocks/>
              </p:cNvSpPr>
              <p:nvPr/>
            </p:nvSpPr>
            <p:spPr bwMode="hidden">
              <a:xfrm flipV="1">
                <a:off x="4278" y="179"/>
                <a:ext cx="1007" cy="802"/>
              </a:xfrm>
              <a:custGeom>
                <a:avLst/>
                <a:gdLst>
                  <a:gd name="T0" fmla="*/ 0 w 36729"/>
                  <a:gd name="T1" fmla="*/ 0 h 21600"/>
                  <a:gd name="T2" fmla="*/ 0 w 36729"/>
                  <a:gd name="T3" fmla="*/ 0 h 21600"/>
                  <a:gd name="T4" fmla="*/ 0 w 367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729" h="21600" fill="none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</a:path>
                  <a:path w="36729" h="21600" stroke="0" extrusionOk="0">
                    <a:moveTo>
                      <a:pt x="36729" y="10451"/>
                    </a:moveTo>
                    <a:cubicBezTo>
                      <a:pt x="32926" y="17330"/>
                      <a:pt x="25686" y="21599"/>
                      <a:pt x="17826" y="21600"/>
                    </a:cubicBezTo>
                    <a:cubicBezTo>
                      <a:pt x="10696" y="21600"/>
                      <a:pt x="4025" y="18081"/>
                      <a:pt x="-1" y="12197"/>
                    </a:cubicBezTo>
                    <a:lnTo>
                      <a:pt x="17826" y="0"/>
                    </a:lnTo>
                    <a:lnTo>
                      <a:pt x="36729" y="1045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89" name="Arc 118"/>
              <p:cNvSpPr>
                <a:spLocks/>
              </p:cNvSpPr>
              <p:nvPr/>
            </p:nvSpPr>
            <p:spPr bwMode="hidden">
              <a:xfrm flipH="1">
                <a:off x="3612" y="580"/>
                <a:ext cx="487" cy="933"/>
              </a:xfrm>
              <a:custGeom>
                <a:avLst/>
                <a:gdLst>
                  <a:gd name="T0" fmla="*/ 0 w 28940"/>
                  <a:gd name="T1" fmla="*/ 0 h 22305"/>
                  <a:gd name="T2" fmla="*/ 0 w 28940"/>
                  <a:gd name="T3" fmla="*/ 0 h 22305"/>
                  <a:gd name="T4" fmla="*/ 0 w 28940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940" h="22305" fill="none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</a:path>
                  <a:path w="28940" h="22305" stroke="0" extrusionOk="0">
                    <a:moveTo>
                      <a:pt x="0" y="1285"/>
                    </a:moveTo>
                    <a:cubicBezTo>
                      <a:pt x="2353" y="434"/>
                      <a:pt x="4837" y="-1"/>
                      <a:pt x="7340" y="0"/>
                    </a:cubicBezTo>
                    <a:cubicBezTo>
                      <a:pt x="19269" y="0"/>
                      <a:pt x="28940" y="9670"/>
                      <a:pt x="28940" y="21600"/>
                    </a:cubicBezTo>
                    <a:cubicBezTo>
                      <a:pt x="28940" y="21835"/>
                      <a:pt x="28936" y="22070"/>
                      <a:pt x="28928" y="22304"/>
                    </a:cubicBezTo>
                    <a:lnTo>
                      <a:pt x="7340" y="21600"/>
                    </a:lnTo>
                    <a:lnTo>
                      <a:pt x="0" y="128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0" name="Arc 119"/>
              <p:cNvSpPr>
                <a:spLocks/>
              </p:cNvSpPr>
              <p:nvPr/>
            </p:nvSpPr>
            <p:spPr bwMode="hidden">
              <a:xfrm flipH="1">
                <a:off x="3267" y="628"/>
                <a:ext cx="791" cy="932"/>
              </a:xfrm>
              <a:custGeom>
                <a:avLst/>
                <a:gdLst>
                  <a:gd name="T0" fmla="*/ 0 w 30473"/>
                  <a:gd name="T1" fmla="*/ 0 h 22305"/>
                  <a:gd name="T2" fmla="*/ 0 w 30473"/>
                  <a:gd name="T3" fmla="*/ 0 h 22305"/>
                  <a:gd name="T4" fmla="*/ 0 w 30473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0473" h="22305" fill="none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</a:path>
                  <a:path w="30473" h="22305" stroke="0" extrusionOk="0">
                    <a:moveTo>
                      <a:pt x="-1" y="1906"/>
                    </a:moveTo>
                    <a:cubicBezTo>
                      <a:pt x="2789" y="649"/>
                      <a:pt x="5813" y="-1"/>
                      <a:pt x="8873" y="0"/>
                    </a:cubicBezTo>
                    <a:cubicBezTo>
                      <a:pt x="20802" y="0"/>
                      <a:pt x="30473" y="9670"/>
                      <a:pt x="30473" y="21600"/>
                    </a:cubicBezTo>
                    <a:cubicBezTo>
                      <a:pt x="30473" y="21835"/>
                      <a:pt x="30469" y="22070"/>
                      <a:pt x="30461" y="22304"/>
                    </a:cubicBezTo>
                    <a:lnTo>
                      <a:pt x="8873" y="21600"/>
                    </a:lnTo>
                    <a:lnTo>
                      <a:pt x="-1" y="1906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1" name="Arc 120"/>
              <p:cNvSpPr>
                <a:spLocks/>
              </p:cNvSpPr>
              <p:nvPr/>
            </p:nvSpPr>
            <p:spPr bwMode="hidden">
              <a:xfrm flipH="1">
                <a:off x="3197" y="458"/>
                <a:ext cx="932" cy="933"/>
              </a:xfrm>
              <a:custGeom>
                <a:avLst/>
                <a:gdLst>
                  <a:gd name="T0" fmla="*/ 0 w 34455"/>
                  <a:gd name="T1" fmla="*/ 0 h 22305"/>
                  <a:gd name="T2" fmla="*/ 0 w 34455"/>
                  <a:gd name="T3" fmla="*/ 0 h 22305"/>
                  <a:gd name="T4" fmla="*/ 0 w 34455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455" h="22305" fill="none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</a:path>
                  <a:path w="34455" h="22305" stroke="0" extrusionOk="0">
                    <a:moveTo>
                      <a:pt x="0" y="4241"/>
                    </a:moveTo>
                    <a:cubicBezTo>
                      <a:pt x="3720" y="1486"/>
                      <a:pt x="8226" y="-1"/>
                      <a:pt x="12855" y="0"/>
                    </a:cubicBezTo>
                    <a:cubicBezTo>
                      <a:pt x="24784" y="0"/>
                      <a:pt x="34455" y="9670"/>
                      <a:pt x="34455" y="21600"/>
                    </a:cubicBezTo>
                    <a:cubicBezTo>
                      <a:pt x="34455" y="21835"/>
                      <a:pt x="34451" y="22070"/>
                      <a:pt x="34443" y="22304"/>
                    </a:cubicBezTo>
                    <a:lnTo>
                      <a:pt x="12855" y="21600"/>
                    </a:lnTo>
                    <a:lnTo>
                      <a:pt x="0" y="424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2" name="Arc 121"/>
              <p:cNvSpPr>
                <a:spLocks/>
              </p:cNvSpPr>
              <p:nvPr/>
            </p:nvSpPr>
            <p:spPr bwMode="hidden">
              <a:xfrm>
                <a:off x="4229" y="589"/>
                <a:ext cx="149" cy="933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3" name="Arc 122"/>
              <p:cNvSpPr>
                <a:spLocks/>
              </p:cNvSpPr>
              <p:nvPr/>
            </p:nvSpPr>
            <p:spPr bwMode="hidden">
              <a:xfrm>
                <a:off x="4268" y="585"/>
                <a:ext cx="394" cy="933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4" name="Arc 123"/>
              <p:cNvSpPr>
                <a:spLocks/>
              </p:cNvSpPr>
              <p:nvPr/>
            </p:nvSpPr>
            <p:spPr bwMode="hidden">
              <a:xfrm>
                <a:off x="4303" y="463"/>
                <a:ext cx="559" cy="933"/>
              </a:xfrm>
              <a:custGeom>
                <a:avLst/>
                <a:gdLst>
                  <a:gd name="T0" fmla="*/ 0 w 34812"/>
                  <a:gd name="T1" fmla="*/ 0 h 22305"/>
                  <a:gd name="T2" fmla="*/ 0 w 34812"/>
                  <a:gd name="T3" fmla="*/ 0 h 22305"/>
                  <a:gd name="T4" fmla="*/ 0 w 34812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812" h="22305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</a:path>
                  <a:path w="34812" h="22305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5141" y="0"/>
                      <a:pt x="34812" y="9670"/>
                      <a:pt x="34812" y="21600"/>
                    </a:cubicBezTo>
                    <a:cubicBezTo>
                      <a:pt x="34812" y="21835"/>
                      <a:pt x="34808" y="22070"/>
                      <a:pt x="34800" y="22304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5" name="Freeform 124"/>
              <p:cNvSpPr>
                <a:spLocks/>
              </p:cNvSpPr>
              <p:nvPr/>
            </p:nvSpPr>
            <p:spPr bwMode="hidden">
              <a:xfrm>
                <a:off x="4410" y="1033"/>
                <a:ext cx="190" cy="580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0 h 2368"/>
                  <a:gd name="T34" fmla="*/ 0 w 776"/>
                  <a:gd name="T35" fmla="*/ 0 h 2368"/>
                  <a:gd name="T36" fmla="*/ 0 w 776"/>
                  <a:gd name="T37" fmla="*/ 0 h 2368"/>
                  <a:gd name="T38" fmla="*/ 0 w 776"/>
                  <a:gd name="T39" fmla="*/ 0 h 2368"/>
                  <a:gd name="T40" fmla="*/ 0 w 776"/>
                  <a:gd name="T41" fmla="*/ 0 h 2368"/>
                  <a:gd name="T42" fmla="*/ 0 w 776"/>
                  <a:gd name="T43" fmla="*/ 0 h 2368"/>
                  <a:gd name="T44" fmla="*/ 0 w 776"/>
                  <a:gd name="T45" fmla="*/ 0 h 2368"/>
                  <a:gd name="T46" fmla="*/ 0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6" name="Freeform 125"/>
              <p:cNvSpPr>
                <a:spLocks/>
              </p:cNvSpPr>
              <p:nvPr/>
            </p:nvSpPr>
            <p:spPr bwMode="hidden">
              <a:xfrm rot="19660755" flipV="1">
                <a:off x="4114" y="843"/>
                <a:ext cx="173" cy="328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0 h 2368"/>
                  <a:gd name="T34" fmla="*/ 0 w 776"/>
                  <a:gd name="T35" fmla="*/ 0 h 2368"/>
                  <a:gd name="T36" fmla="*/ 0 w 776"/>
                  <a:gd name="T37" fmla="*/ 0 h 2368"/>
                  <a:gd name="T38" fmla="*/ 0 w 776"/>
                  <a:gd name="T39" fmla="*/ 0 h 2368"/>
                  <a:gd name="T40" fmla="*/ 0 w 776"/>
                  <a:gd name="T41" fmla="*/ 0 h 2368"/>
                  <a:gd name="T42" fmla="*/ 0 w 776"/>
                  <a:gd name="T43" fmla="*/ 0 h 2368"/>
                  <a:gd name="T44" fmla="*/ 0 w 776"/>
                  <a:gd name="T45" fmla="*/ 0 h 2368"/>
                  <a:gd name="T46" fmla="*/ 0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7" name="Arc 126"/>
              <p:cNvSpPr>
                <a:spLocks/>
              </p:cNvSpPr>
              <p:nvPr/>
            </p:nvSpPr>
            <p:spPr bwMode="hidden">
              <a:xfrm flipH="1">
                <a:off x="3144" y="319"/>
                <a:ext cx="996" cy="933"/>
              </a:xfrm>
              <a:custGeom>
                <a:avLst/>
                <a:gdLst>
                  <a:gd name="T0" fmla="*/ 0 w 36830"/>
                  <a:gd name="T1" fmla="*/ 0 h 22305"/>
                  <a:gd name="T2" fmla="*/ 0 w 36830"/>
                  <a:gd name="T3" fmla="*/ 0 h 22305"/>
                  <a:gd name="T4" fmla="*/ 0 w 36830"/>
                  <a:gd name="T5" fmla="*/ 0 h 223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830" h="22305" fill="none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</a:path>
                  <a:path w="36830" h="22305" stroke="0" extrusionOk="0">
                    <a:moveTo>
                      <a:pt x="0" y="6283"/>
                    </a:moveTo>
                    <a:cubicBezTo>
                      <a:pt x="4047" y="2258"/>
                      <a:pt x="9522" y="-1"/>
                      <a:pt x="15230" y="0"/>
                    </a:cubicBezTo>
                    <a:cubicBezTo>
                      <a:pt x="27159" y="0"/>
                      <a:pt x="36830" y="9670"/>
                      <a:pt x="36830" y="21600"/>
                    </a:cubicBezTo>
                    <a:cubicBezTo>
                      <a:pt x="36830" y="21835"/>
                      <a:pt x="36826" y="22070"/>
                      <a:pt x="36818" y="22304"/>
                    </a:cubicBezTo>
                    <a:lnTo>
                      <a:pt x="15230" y="21600"/>
                    </a:lnTo>
                    <a:lnTo>
                      <a:pt x="0" y="6283"/>
                    </a:lnTo>
                    <a:close/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8" name="Arc 127"/>
              <p:cNvSpPr>
                <a:spLocks/>
              </p:cNvSpPr>
              <p:nvPr/>
            </p:nvSpPr>
            <p:spPr bwMode="hidden">
              <a:xfrm flipH="1">
                <a:off x="3425" y="123"/>
                <a:ext cx="725" cy="903"/>
              </a:xfrm>
              <a:custGeom>
                <a:avLst/>
                <a:gdLst>
                  <a:gd name="T0" fmla="*/ 0 w 31881"/>
                  <a:gd name="T1" fmla="*/ 0 h 21600"/>
                  <a:gd name="T2" fmla="*/ 0 w 31881"/>
                  <a:gd name="T3" fmla="*/ 0 h 21600"/>
                  <a:gd name="T4" fmla="*/ 0 w 31881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881" h="21600" fill="none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</a:path>
                  <a:path w="31881" h="21600" stroke="0" extrusionOk="0">
                    <a:moveTo>
                      <a:pt x="-1" y="10015"/>
                    </a:moveTo>
                    <a:cubicBezTo>
                      <a:pt x="3963" y="3778"/>
                      <a:pt x="10840" y="-1"/>
                      <a:pt x="18231" y="0"/>
                    </a:cubicBezTo>
                    <a:cubicBezTo>
                      <a:pt x="23204" y="0"/>
                      <a:pt x="28026" y="1716"/>
                      <a:pt x="31881" y="4859"/>
                    </a:cubicBezTo>
                    <a:lnTo>
                      <a:pt x="18231" y="21600"/>
                    </a:lnTo>
                    <a:lnTo>
                      <a:pt x="-1" y="10015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099" name="Arc 128"/>
              <p:cNvSpPr>
                <a:spLocks/>
              </p:cNvSpPr>
              <p:nvPr/>
            </p:nvSpPr>
            <p:spPr bwMode="hidden">
              <a:xfrm>
                <a:off x="4199" y="502"/>
                <a:ext cx="299" cy="904"/>
              </a:xfrm>
              <a:custGeom>
                <a:avLst/>
                <a:gdLst>
                  <a:gd name="T0" fmla="*/ 0 w 31146"/>
                  <a:gd name="T1" fmla="*/ 0 h 21600"/>
                  <a:gd name="T2" fmla="*/ 0 w 31146"/>
                  <a:gd name="T3" fmla="*/ 0 h 21600"/>
                  <a:gd name="T4" fmla="*/ 0 w 31146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146" h="21600" fill="none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</a:path>
                  <a:path w="31146" h="21600" stroke="0" extrusionOk="0">
                    <a:moveTo>
                      <a:pt x="-1" y="4511"/>
                    </a:moveTo>
                    <a:cubicBezTo>
                      <a:pt x="3783" y="1586"/>
                      <a:pt x="8429" y="-1"/>
                      <a:pt x="13212" y="0"/>
                    </a:cubicBezTo>
                    <a:cubicBezTo>
                      <a:pt x="20409" y="0"/>
                      <a:pt x="27134" y="3585"/>
                      <a:pt x="31145" y="9561"/>
                    </a:cubicBezTo>
                    <a:lnTo>
                      <a:pt x="13212" y="21600"/>
                    </a:lnTo>
                    <a:lnTo>
                      <a:pt x="-1" y="4511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0" name="Freeform 129"/>
              <p:cNvSpPr>
                <a:spLocks/>
              </p:cNvSpPr>
              <p:nvPr/>
            </p:nvSpPr>
            <p:spPr bwMode="hidden">
              <a:xfrm flipH="1">
                <a:off x="3307" y="982"/>
                <a:ext cx="425" cy="597"/>
              </a:xfrm>
              <a:custGeom>
                <a:avLst/>
                <a:gdLst>
                  <a:gd name="T0" fmla="*/ 0 w 776"/>
                  <a:gd name="T1" fmla="*/ 0 h 2368"/>
                  <a:gd name="T2" fmla="*/ 7 w 776"/>
                  <a:gd name="T3" fmla="*/ 0 h 2368"/>
                  <a:gd name="T4" fmla="*/ 3 w 776"/>
                  <a:gd name="T5" fmla="*/ 0 h 2368"/>
                  <a:gd name="T6" fmla="*/ 9 w 776"/>
                  <a:gd name="T7" fmla="*/ 0 h 2368"/>
                  <a:gd name="T8" fmla="*/ 5 w 776"/>
                  <a:gd name="T9" fmla="*/ 0 h 2368"/>
                  <a:gd name="T10" fmla="*/ 10 w 776"/>
                  <a:gd name="T11" fmla="*/ 0 h 2368"/>
                  <a:gd name="T12" fmla="*/ 8 w 776"/>
                  <a:gd name="T13" fmla="*/ 0 h 2368"/>
                  <a:gd name="T14" fmla="*/ 13 w 776"/>
                  <a:gd name="T15" fmla="*/ 0 h 2368"/>
                  <a:gd name="T16" fmla="*/ 10 w 776"/>
                  <a:gd name="T17" fmla="*/ 0 h 2368"/>
                  <a:gd name="T18" fmla="*/ 14 w 776"/>
                  <a:gd name="T19" fmla="*/ 0 h 2368"/>
                  <a:gd name="T20" fmla="*/ 13 w 776"/>
                  <a:gd name="T21" fmla="*/ 0 h 2368"/>
                  <a:gd name="T22" fmla="*/ 15 w 776"/>
                  <a:gd name="T23" fmla="*/ 0 h 2368"/>
                  <a:gd name="T24" fmla="*/ 15 w 776"/>
                  <a:gd name="T25" fmla="*/ 0 h 2368"/>
                  <a:gd name="T26" fmla="*/ 18 w 776"/>
                  <a:gd name="T27" fmla="*/ 0 h 2368"/>
                  <a:gd name="T28" fmla="*/ 17 w 776"/>
                  <a:gd name="T29" fmla="*/ 0 h 2368"/>
                  <a:gd name="T30" fmla="*/ 20 w 776"/>
                  <a:gd name="T31" fmla="*/ 0 h 2368"/>
                  <a:gd name="T32" fmla="*/ 18 w 776"/>
                  <a:gd name="T33" fmla="*/ 1 h 2368"/>
                  <a:gd name="T34" fmla="*/ 20 w 776"/>
                  <a:gd name="T35" fmla="*/ 1 h 2368"/>
                  <a:gd name="T36" fmla="*/ 18 w 776"/>
                  <a:gd name="T37" fmla="*/ 1 h 2368"/>
                  <a:gd name="T38" fmla="*/ 21 w 776"/>
                  <a:gd name="T39" fmla="*/ 1 h 2368"/>
                  <a:gd name="T40" fmla="*/ 20 w 776"/>
                  <a:gd name="T41" fmla="*/ 1 h 2368"/>
                  <a:gd name="T42" fmla="*/ 21 w 776"/>
                  <a:gd name="T43" fmla="*/ 1 h 2368"/>
                  <a:gd name="T44" fmla="*/ 20 w 776"/>
                  <a:gd name="T45" fmla="*/ 1 h 2368"/>
                  <a:gd name="T46" fmla="*/ 21 w 776"/>
                  <a:gd name="T47" fmla="*/ 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1" name="Freeform 130"/>
              <p:cNvSpPr>
                <a:spLocks/>
              </p:cNvSpPr>
              <p:nvPr/>
            </p:nvSpPr>
            <p:spPr bwMode="hidden">
              <a:xfrm flipH="1">
                <a:off x="3507" y="350"/>
                <a:ext cx="273" cy="598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1 w 776"/>
                  <a:gd name="T7" fmla="*/ 0 h 2368"/>
                  <a:gd name="T8" fmla="*/ 0 w 776"/>
                  <a:gd name="T9" fmla="*/ 0 h 2368"/>
                  <a:gd name="T10" fmla="*/ 1 w 776"/>
                  <a:gd name="T11" fmla="*/ 0 h 2368"/>
                  <a:gd name="T12" fmla="*/ 1 w 776"/>
                  <a:gd name="T13" fmla="*/ 0 h 2368"/>
                  <a:gd name="T14" fmla="*/ 1 w 776"/>
                  <a:gd name="T15" fmla="*/ 0 h 2368"/>
                  <a:gd name="T16" fmla="*/ 1 w 776"/>
                  <a:gd name="T17" fmla="*/ 0 h 2368"/>
                  <a:gd name="T18" fmla="*/ 1 w 776"/>
                  <a:gd name="T19" fmla="*/ 0 h 2368"/>
                  <a:gd name="T20" fmla="*/ 1 w 776"/>
                  <a:gd name="T21" fmla="*/ 0 h 2368"/>
                  <a:gd name="T22" fmla="*/ 1 w 776"/>
                  <a:gd name="T23" fmla="*/ 0 h 2368"/>
                  <a:gd name="T24" fmla="*/ 1 w 776"/>
                  <a:gd name="T25" fmla="*/ 0 h 2368"/>
                  <a:gd name="T26" fmla="*/ 1 w 776"/>
                  <a:gd name="T27" fmla="*/ 0 h 2368"/>
                  <a:gd name="T28" fmla="*/ 1 w 776"/>
                  <a:gd name="T29" fmla="*/ 0 h 2368"/>
                  <a:gd name="T30" fmla="*/ 1 w 776"/>
                  <a:gd name="T31" fmla="*/ 0 h 2368"/>
                  <a:gd name="T32" fmla="*/ 1 w 776"/>
                  <a:gd name="T33" fmla="*/ 1 h 2368"/>
                  <a:gd name="T34" fmla="*/ 1 w 776"/>
                  <a:gd name="T35" fmla="*/ 1 h 2368"/>
                  <a:gd name="T36" fmla="*/ 1 w 776"/>
                  <a:gd name="T37" fmla="*/ 1 h 2368"/>
                  <a:gd name="T38" fmla="*/ 1 w 776"/>
                  <a:gd name="T39" fmla="*/ 1 h 2368"/>
                  <a:gd name="T40" fmla="*/ 1 w 776"/>
                  <a:gd name="T41" fmla="*/ 1 h 2368"/>
                  <a:gd name="T42" fmla="*/ 1 w 776"/>
                  <a:gd name="T43" fmla="*/ 1 h 2368"/>
                  <a:gd name="T44" fmla="*/ 1 w 776"/>
                  <a:gd name="T45" fmla="*/ 1 h 2368"/>
                  <a:gd name="T46" fmla="*/ 1 w 776"/>
                  <a:gd name="T47" fmla="*/ 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2" name="Freeform 131"/>
              <p:cNvSpPr>
                <a:spLocks/>
              </p:cNvSpPr>
              <p:nvPr/>
            </p:nvSpPr>
            <p:spPr bwMode="hidden">
              <a:xfrm flipH="1">
                <a:off x="3821" y="172"/>
                <a:ext cx="164" cy="597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1 h 2368"/>
                  <a:gd name="T34" fmla="*/ 0 w 776"/>
                  <a:gd name="T35" fmla="*/ 1 h 2368"/>
                  <a:gd name="T36" fmla="*/ 0 w 776"/>
                  <a:gd name="T37" fmla="*/ 1 h 2368"/>
                  <a:gd name="T38" fmla="*/ 0 w 776"/>
                  <a:gd name="T39" fmla="*/ 1 h 2368"/>
                  <a:gd name="T40" fmla="*/ 0 w 776"/>
                  <a:gd name="T41" fmla="*/ 1 h 2368"/>
                  <a:gd name="T42" fmla="*/ 0 w 776"/>
                  <a:gd name="T43" fmla="*/ 1 h 2368"/>
                  <a:gd name="T44" fmla="*/ 0 w 776"/>
                  <a:gd name="T45" fmla="*/ 1 h 2368"/>
                  <a:gd name="T46" fmla="*/ 0 w 776"/>
                  <a:gd name="T47" fmla="*/ 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3" name="Freeform 132"/>
              <p:cNvSpPr>
                <a:spLocks/>
              </p:cNvSpPr>
              <p:nvPr/>
            </p:nvSpPr>
            <p:spPr bwMode="hidden">
              <a:xfrm>
                <a:off x="4841" y="894"/>
                <a:ext cx="395" cy="628"/>
              </a:xfrm>
              <a:custGeom>
                <a:avLst/>
                <a:gdLst>
                  <a:gd name="T0" fmla="*/ 0 w 776"/>
                  <a:gd name="T1" fmla="*/ 0 h 2368"/>
                  <a:gd name="T2" fmla="*/ 4 w 776"/>
                  <a:gd name="T3" fmla="*/ 0 h 2368"/>
                  <a:gd name="T4" fmla="*/ 2 w 776"/>
                  <a:gd name="T5" fmla="*/ 0 h 2368"/>
                  <a:gd name="T6" fmla="*/ 6 w 776"/>
                  <a:gd name="T7" fmla="*/ 0 h 2368"/>
                  <a:gd name="T8" fmla="*/ 4 w 776"/>
                  <a:gd name="T9" fmla="*/ 0 h 2368"/>
                  <a:gd name="T10" fmla="*/ 7 w 776"/>
                  <a:gd name="T11" fmla="*/ 0 h 2368"/>
                  <a:gd name="T12" fmla="*/ 5 w 776"/>
                  <a:gd name="T13" fmla="*/ 0 h 2368"/>
                  <a:gd name="T14" fmla="*/ 8 w 776"/>
                  <a:gd name="T15" fmla="*/ 0 h 2368"/>
                  <a:gd name="T16" fmla="*/ 7 w 776"/>
                  <a:gd name="T17" fmla="*/ 0 h 2368"/>
                  <a:gd name="T18" fmla="*/ 9 w 776"/>
                  <a:gd name="T19" fmla="*/ 0 h 2368"/>
                  <a:gd name="T20" fmla="*/ 8 w 776"/>
                  <a:gd name="T21" fmla="*/ 0 h 2368"/>
                  <a:gd name="T22" fmla="*/ 10 w 776"/>
                  <a:gd name="T23" fmla="*/ 0 h 2368"/>
                  <a:gd name="T24" fmla="*/ 10 w 776"/>
                  <a:gd name="T25" fmla="*/ 0 h 2368"/>
                  <a:gd name="T26" fmla="*/ 12 w 776"/>
                  <a:gd name="T27" fmla="*/ 0 h 2368"/>
                  <a:gd name="T28" fmla="*/ 11 w 776"/>
                  <a:gd name="T29" fmla="*/ 1 h 2368"/>
                  <a:gd name="T30" fmla="*/ 12 w 776"/>
                  <a:gd name="T31" fmla="*/ 1 h 2368"/>
                  <a:gd name="T32" fmla="*/ 12 w 776"/>
                  <a:gd name="T33" fmla="*/ 1 h 2368"/>
                  <a:gd name="T34" fmla="*/ 12 w 776"/>
                  <a:gd name="T35" fmla="*/ 1 h 2368"/>
                  <a:gd name="T36" fmla="*/ 12 w 776"/>
                  <a:gd name="T37" fmla="*/ 1 h 2368"/>
                  <a:gd name="T38" fmla="*/ 13 w 776"/>
                  <a:gd name="T39" fmla="*/ 1 h 2368"/>
                  <a:gd name="T40" fmla="*/ 12 w 776"/>
                  <a:gd name="T41" fmla="*/ 1 h 2368"/>
                  <a:gd name="T42" fmla="*/ 13 w 776"/>
                  <a:gd name="T43" fmla="*/ 1 h 2368"/>
                  <a:gd name="T44" fmla="*/ 12 w 776"/>
                  <a:gd name="T45" fmla="*/ 1 h 2368"/>
                  <a:gd name="T46" fmla="*/ 13 w 776"/>
                  <a:gd name="T47" fmla="*/ 1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4" name="Freeform 133"/>
              <p:cNvSpPr>
                <a:spLocks/>
              </p:cNvSpPr>
              <p:nvPr/>
            </p:nvSpPr>
            <p:spPr bwMode="hidden">
              <a:xfrm>
                <a:off x="4636" y="576"/>
                <a:ext cx="595" cy="419"/>
              </a:xfrm>
              <a:custGeom>
                <a:avLst/>
                <a:gdLst>
                  <a:gd name="T0" fmla="*/ 0 w 776"/>
                  <a:gd name="T1" fmla="*/ 0 h 2368"/>
                  <a:gd name="T2" fmla="*/ 49 w 776"/>
                  <a:gd name="T3" fmla="*/ 0 h 2368"/>
                  <a:gd name="T4" fmla="*/ 20 w 776"/>
                  <a:gd name="T5" fmla="*/ 0 h 2368"/>
                  <a:gd name="T6" fmla="*/ 69 w 776"/>
                  <a:gd name="T7" fmla="*/ 0 h 2368"/>
                  <a:gd name="T8" fmla="*/ 39 w 776"/>
                  <a:gd name="T9" fmla="*/ 0 h 2368"/>
                  <a:gd name="T10" fmla="*/ 78 w 776"/>
                  <a:gd name="T11" fmla="*/ 0 h 2368"/>
                  <a:gd name="T12" fmla="*/ 59 w 776"/>
                  <a:gd name="T13" fmla="*/ 0 h 2368"/>
                  <a:gd name="T14" fmla="*/ 97 w 776"/>
                  <a:gd name="T15" fmla="*/ 0 h 2368"/>
                  <a:gd name="T16" fmla="*/ 78 w 776"/>
                  <a:gd name="T17" fmla="*/ 0 h 2368"/>
                  <a:gd name="T18" fmla="*/ 107 w 776"/>
                  <a:gd name="T19" fmla="*/ 0 h 2368"/>
                  <a:gd name="T20" fmla="*/ 97 w 776"/>
                  <a:gd name="T21" fmla="*/ 0 h 2368"/>
                  <a:gd name="T22" fmla="*/ 117 w 776"/>
                  <a:gd name="T23" fmla="*/ 0 h 2368"/>
                  <a:gd name="T24" fmla="*/ 117 w 776"/>
                  <a:gd name="T25" fmla="*/ 0 h 2368"/>
                  <a:gd name="T26" fmla="*/ 136 w 776"/>
                  <a:gd name="T27" fmla="*/ 0 h 2368"/>
                  <a:gd name="T28" fmla="*/ 127 w 776"/>
                  <a:gd name="T29" fmla="*/ 0 h 2368"/>
                  <a:gd name="T30" fmla="*/ 146 w 776"/>
                  <a:gd name="T31" fmla="*/ 0 h 2368"/>
                  <a:gd name="T32" fmla="*/ 136 w 776"/>
                  <a:gd name="T33" fmla="*/ 0 h 2368"/>
                  <a:gd name="T34" fmla="*/ 146 w 776"/>
                  <a:gd name="T35" fmla="*/ 0 h 2368"/>
                  <a:gd name="T36" fmla="*/ 136 w 776"/>
                  <a:gd name="T37" fmla="*/ 0 h 2368"/>
                  <a:gd name="T38" fmla="*/ 156 w 776"/>
                  <a:gd name="T39" fmla="*/ 0 h 2368"/>
                  <a:gd name="T40" fmla="*/ 146 w 776"/>
                  <a:gd name="T41" fmla="*/ 0 h 2368"/>
                  <a:gd name="T42" fmla="*/ 156 w 776"/>
                  <a:gd name="T43" fmla="*/ 0 h 2368"/>
                  <a:gd name="T44" fmla="*/ 146 w 776"/>
                  <a:gd name="T45" fmla="*/ 0 h 2368"/>
                  <a:gd name="T46" fmla="*/ 156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5" name="Freeform 134"/>
              <p:cNvSpPr>
                <a:spLocks/>
              </p:cNvSpPr>
              <p:nvPr/>
            </p:nvSpPr>
            <p:spPr bwMode="hidden">
              <a:xfrm>
                <a:off x="4658" y="132"/>
                <a:ext cx="260" cy="562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1 w 776"/>
                  <a:gd name="T11" fmla="*/ 0 h 2368"/>
                  <a:gd name="T12" fmla="*/ 0 w 776"/>
                  <a:gd name="T13" fmla="*/ 0 h 2368"/>
                  <a:gd name="T14" fmla="*/ 1 w 776"/>
                  <a:gd name="T15" fmla="*/ 0 h 2368"/>
                  <a:gd name="T16" fmla="*/ 1 w 776"/>
                  <a:gd name="T17" fmla="*/ 0 h 2368"/>
                  <a:gd name="T18" fmla="*/ 1 w 776"/>
                  <a:gd name="T19" fmla="*/ 0 h 2368"/>
                  <a:gd name="T20" fmla="*/ 1 w 776"/>
                  <a:gd name="T21" fmla="*/ 0 h 2368"/>
                  <a:gd name="T22" fmla="*/ 1 w 776"/>
                  <a:gd name="T23" fmla="*/ 0 h 2368"/>
                  <a:gd name="T24" fmla="*/ 1 w 776"/>
                  <a:gd name="T25" fmla="*/ 0 h 2368"/>
                  <a:gd name="T26" fmla="*/ 1 w 776"/>
                  <a:gd name="T27" fmla="*/ 0 h 2368"/>
                  <a:gd name="T28" fmla="*/ 1 w 776"/>
                  <a:gd name="T29" fmla="*/ 0 h 2368"/>
                  <a:gd name="T30" fmla="*/ 1 w 776"/>
                  <a:gd name="T31" fmla="*/ 0 h 2368"/>
                  <a:gd name="T32" fmla="*/ 1 w 776"/>
                  <a:gd name="T33" fmla="*/ 0 h 2368"/>
                  <a:gd name="T34" fmla="*/ 1 w 776"/>
                  <a:gd name="T35" fmla="*/ 0 h 2368"/>
                  <a:gd name="T36" fmla="*/ 1 w 776"/>
                  <a:gd name="T37" fmla="*/ 0 h 2368"/>
                  <a:gd name="T38" fmla="*/ 1 w 776"/>
                  <a:gd name="T39" fmla="*/ 0 h 2368"/>
                  <a:gd name="T40" fmla="*/ 1 w 776"/>
                  <a:gd name="T41" fmla="*/ 0 h 2368"/>
                  <a:gd name="T42" fmla="*/ 1 w 776"/>
                  <a:gd name="T43" fmla="*/ 0 h 2368"/>
                  <a:gd name="T44" fmla="*/ 1 w 776"/>
                  <a:gd name="T45" fmla="*/ 0 h 2368"/>
                  <a:gd name="T46" fmla="*/ 1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6" name="Freeform 135"/>
              <p:cNvSpPr>
                <a:spLocks/>
              </p:cNvSpPr>
              <p:nvPr/>
            </p:nvSpPr>
            <p:spPr bwMode="hidden">
              <a:xfrm rot="-1346631">
                <a:off x="4401" y="599"/>
                <a:ext cx="174" cy="329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0 h 2368"/>
                  <a:gd name="T34" fmla="*/ 0 w 776"/>
                  <a:gd name="T35" fmla="*/ 0 h 2368"/>
                  <a:gd name="T36" fmla="*/ 0 w 776"/>
                  <a:gd name="T37" fmla="*/ 0 h 2368"/>
                  <a:gd name="T38" fmla="*/ 0 w 776"/>
                  <a:gd name="T39" fmla="*/ 0 h 2368"/>
                  <a:gd name="T40" fmla="*/ 0 w 776"/>
                  <a:gd name="T41" fmla="*/ 0 h 2368"/>
                  <a:gd name="T42" fmla="*/ 0 w 776"/>
                  <a:gd name="T43" fmla="*/ 0 h 2368"/>
                  <a:gd name="T44" fmla="*/ 0 w 776"/>
                  <a:gd name="T45" fmla="*/ 0 h 2368"/>
                  <a:gd name="T46" fmla="*/ 0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107" name="Freeform 136"/>
              <p:cNvSpPr>
                <a:spLocks/>
              </p:cNvSpPr>
              <p:nvPr/>
            </p:nvSpPr>
            <p:spPr bwMode="hidden">
              <a:xfrm rot="1346631" flipH="1">
                <a:off x="3783" y="590"/>
                <a:ext cx="173" cy="329"/>
              </a:xfrm>
              <a:custGeom>
                <a:avLst/>
                <a:gdLst>
                  <a:gd name="T0" fmla="*/ 0 w 776"/>
                  <a:gd name="T1" fmla="*/ 0 h 2368"/>
                  <a:gd name="T2" fmla="*/ 0 w 776"/>
                  <a:gd name="T3" fmla="*/ 0 h 2368"/>
                  <a:gd name="T4" fmla="*/ 0 w 776"/>
                  <a:gd name="T5" fmla="*/ 0 h 2368"/>
                  <a:gd name="T6" fmla="*/ 0 w 776"/>
                  <a:gd name="T7" fmla="*/ 0 h 2368"/>
                  <a:gd name="T8" fmla="*/ 0 w 776"/>
                  <a:gd name="T9" fmla="*/ 0 h 2368"/>
                  <a:gd name="T10" fmla="*/ 0 w 776"/>
                  <a:gd name="T11" fmla="*/ 0 h 2368"/>
                  <a:gd name="T12" fmla="*/ 0 w 776"/>
                  <a:gd name="T13" fmla="*/ 0 h 2368"/>
                  <a:gd name="T14" fmla="*/ 0 w 776"/>
                  <a:gd name="T15" fmla="*/ 0 h 2368"/>
                  <a:gd name="T16" fmla="*/ 0 w 776"/>
                  <a:gd name="T17" fmla="*/ 0 h 2368"/>
                  <a:gd name="T18" fmla="*/ 0 w 776"/>
                  <a:gd name="T19" fmla="*/ 0 h 2368"/>
                  <a:gd name="T20" fmla="*/ 0 w 776"/>
                  <a:gd name="T21" fmla="*/ 0 h 2368"/>
                  <a:gd name="T22" fmla="*/ 0 w 776"/>
                  <a:gd name="T23" fmla="*/ 0 h 2368"/>
                  <a:gd name="T24" fmla="*/ 0 w 776"/>
                  <a:gd name="T25" fmla="*/ 0 h 2368"/>
                  <a:gd name="T26" fmla="*/ 0 w 776"/>
                  <a:gd name="T27" fmla="*/ 0 h 2368"/>
                  <a:gd name="T28" fmla="*/ 0 w 776"/>
                  <a:gd name="T29" fmla="*/ 0 h 2368"/>
                  <a:gd name="T30" fmla="*/ 0 w 776"/>
                  <a:gd name="T31" fmla="*/ 0 h 2368"/>
                  <a:gd name="T32" fmla="*/ 0 w 776"/>
                  <a:gd name="T33" fmla="*/ 0 h 2368"/>
                  <a:gd name="T34" fmla="*/ 0 w 776"/>
                  <a:gd name="T35" fmla="*/ 0 h 2368"/>
                  <a:gd name="T36" fmla="*/ 0 w 776"/>
                  <a:gd name="T37" fmla="*/ 0 h 2368"/>
                  <a:gd name="T38" fmla="*/ 0 w 776"/>
                  <a:gd name="T39" fmla="*/ 0 h 2368"/>
                  <a:gd name="T40" fmla="*/ 0 w 776"/>
                  <a:gd name="T41" fmla="*/ 0 h 2368"/>
                  <a:gd name="T42" fmla="*/ 0 w 776"/>
                  <a:gd name="T43" fmla="*/ 0 h 2368"/>
                  <a:gd name="T44" fmla="*/ 0 w 776"/>
                  <a:gd name="T45" fmla="*/ 0 h 2368"/>
                  <a:gd name="T46" fmla="*/ 0 w 776"/>
                  <a:gd name="T47" fmla="*/ 0 h 23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76" h="2368">
                    <a:moveTo>
                      <a:pt x="0" y="64"/>
                    </a:moveTo>
                    <a:cubicBezTo>
                      <a:pt x="112" y="32"/>
                      <a:pt x="224" y="0"/>
                      <a:pt x="240" y="16"/>
                    </a:cubicBezTo>
                    <a:cubicBezTo>
                      <a:pt x="256" y="32"/>
                      <a:pt x="80" y="136"/>
                      <a:pt x="96" y="160"/>
                    </a:cubicBezTo>
                    <a:cubicBezTo>
                      <a:pt x="112" y="184"/>
                      <a:pt x="320" y="136"/>
                      <a:pt x="336" y="160"/>
                    </a:cubicBezTo>
                    <a:cubicBezTo>
                      <a:pt x="352" y="184"/>
                      <a:pt x="184" y="272"/>
                      <a:pt x="192" y="304"/>
                    </a:cubicBezTo>
                    <a:cubicBezTo>
                      <a:pt x="200" y="336"/>
                      <a:pt x="368" y="328"/>
                      <a:pt x="384" y="352"/>
                    </a:cubicBezTo>
                    <a:cubicBezTo>
                      <a:pt x="400" y="376"/>
                      <a:pt x="272" y="424"/>
                      <a:pt x="288" y="448"/>
                    </a:cubicBezTo>
                    <a:cubicBezTo>
                      <a:pt x="304" y="472"/>
                      <a:pt x="464" y="472"/>
                      <a:pt x="480" y="496"/>
                    </a:cubicBezTo>
                    <a:cubicBezTo>
                      <a:pt x="496" y="520"/>
                      <a:pt x="376" y="568"/>
                      <a:pt x="384" y="592"/>
                    </a:cubicBezTo>
                    <a:cubicBezTo>
                      <a:pt x="392" y="616"/>
                      <a:pt x="512" y="616"/>
                      <a:pt x="528" y="640"/>
                    </a:cubicBezTo>
                    <a:cubicBezTo>
                      <a:pt x="544" y="664"/>
                      <a:pt x="472" y="704"/>
                      <a:pt x="480" y="736"/>
                    </a:cubicBezTo>
                    <a:cubicBezTo>
                      <a:pt x="488" y="768"/>
                      <a:pt x="560" y="800"/>
                      <a:pt x="576" y="832"/>
                    </a:cubicBezTo>
                    <a:cubicBezTo>
                      <a:pt x="592" y="864"/>
                      <a:pt x="560" y="888"/>
                      <a:pt x="576" y="928"/>
                    </a:cubicBezTo>
                    <a:cubicBezTo>
                      <a:pt x="592" y="968"/>
                      <a:pt x="664" y="1024"/>
                      <a:pt x="672" y="1072"/>
                    </a:cubicBezTo>
                    <a:cubicBezTo>
                      <a:pt x="680" y="1120"/>
                      <a:pt x="616" y="1176"/>
                      <a:pt x="624" y="1216"/>
                    </a:cubicBezTo>
                    <a:cubicBezTo>
                      <a:pt x="632" y="1256"/>
                      <a:pt x="712" y="1272"/>
                      <a:pt x="720" y="1312"/>
                    </a:cubicBezTo>
                    <a:cubicBezTo>
                      <a:pt x="728" y="1352"/>
                      <a:pt x="672" y="1408"/>
                      <a:pt x="672" y="1456"/>
                    </a:cubicBezTo>
                    <a:cubicBezTo>
                      <a:pt x="672" y="1504"/>
                      <a:pt x="720" y="1560"/>
                      <a:pt x="720" y="1600"/>
                    </a:cubicBezTo>
                    <a:cubicBezTo>
                      <a:pt x="720" y="1640"/>
                      <a:pt x="664" y="1656"/>
                      <a:pt x="672" y="1696"/>
                    </a:cubicBezTo>
                    <a:cubicBezTo>
                      <a:pt x="680" y="1736"/>
                      <a:pt x="760" y="1792"/>
                      <a:pt x="768" y="1840"/>
                    </a:cubicBezTo>
                    <a:cubicBezTo>
                      <a:pt x="776" y="1888"/>
                      <a:pt x="720" y="1928"/>
                      <a:pt x="720" y="1984"/>
                    </a:cubicBezTo>
                    <a:cubicBezTo>
                      <a:pt x="720" y="2040"/>
                      <a:pt x="768" y="2136"/>
                      <a:pt x="768" y="2176"/>
                    </a:cubicBezTo>
                    <a:cubicBezTo>
                      <a:pt x="768" y="2216"/>
                      <a:pt x="720" y="2192"/>
                      <a:pt x="720" y="2224"/>
                    </a:cubicBezTo>
                    <a:cubicBezTo>
                      <a:pt x="720" y="2256"/>
                      <a:pt x="744" y="2312"/>
                      <a:pt x="768" y="2368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3075" name="Rectangle 13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1625"/>
            <a:ext cx="7772400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3076" name="Rectangle 1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62603" name="Rectangle 13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2604" name="Rectangle 1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2605" name="Rectangle 1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3CA7BB3-B19A-4622-96B1-9A6EBE404FB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4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−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>
              <a:defRPr/>
            </a:pPr>
            <a:fld id="{56455D01-6A2D-4CA0-9328-08945C39F57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34219E38-BE4D-48D4-AD93-35BA5DB1A052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E3b3NYMFfg" TargetMode="Externa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.gov.au/earthquakes/" TargetMode="Externa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_IWJx-mOw0" TargetMode="Externa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rBaiPN6AW8&amp;list=PLISBHwlJXpn0ZHc3t7dpz_pFf2Cnd39y_&amp;index=11" TargetMode="Externa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2"/>
          <p:cNvSpPr txBox="1">
            <a:spLocks noChangeArrowheads="1"/>
          </p:cNvSpPr>
          <p:nvPr/>
        </p:nvSpPr>
        <p:spPr bwMode="auto">
          <a:xfrm>
            <a:off x="197644" y="5704929"/>
            <a:ext cx="87487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4400" dirty="0" smtClean="0">
                <a:solidFill>
                  <a:schemeClr val="bg1"/>
                </a:solidFill>
                <a:latin typeface="Comic Sans MS" panose="030F0702030302020204" pitchFamily="66" charset="0"/>
                <a:cs typeface="Aharoni" pitchFamily="2" charset="-79"/>
              </a:rPr>
              <a:t>Understanding </a:t>
            </a:r>
            <a:r>
              <a:rPr lang="en-GB" altLang="en-US" sz="4400" dirty="0">
                <a:solidFill>
                  <a:schemeClr val="bg1"/>
                </a:solidFill>
                <a:latin typeface="Comic Sans MS" panose="030F0702030302020204" pitchFamily="66" charset="0"/>
                <a:cs typeface="Aharoni" pitchFamily="2" charset="-79"/>
              </a:rPr>
              <a:t>earthquakes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6" y="1124744"/>
            <a:ext cx="7696854" cy="432948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Earthquake size: two ways to measure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rabicParenR"/>
            </a:pPr>
            <a:r>
              <a:rPr lang="en-US" altLang="en-US" b="1" u="sng"/>
              <a:t>Magnitude</a:t>
            </a:r>
            <a:r>
              <a:rPr lang="en-US" altLang="en-US" u="sng"/>
              <a:t>:</a:t>
            </a:r>
            <a:r>
              <a:rPr lang="en-US" altLang="en-US"/>
              <a:t> </a:t>
            </a:r>
            <a:r>
              <a:rPr lang="en-US" altLang="en-US">
                <a:solidFill>
                  <a:srgbClr val="CC3300"/>
                </a:solidFill>
              </a:rPr>
              <a:t>Richter Scale</a:t>
            </a: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n-US" altLang="en-US"/>
              <a:t>Measures the energy released by fault movement</a:t>
            </a: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n-US" altLang="en-US"/>
              <a:t>related to the maximum amplitude of the S wave measured from the seismogram</a:t>
            </a: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n-US" altLang="en-US"/>
              <a:t>Logarithmic-scale; </a:t>
            </a:r>
            <a:r>
              <a:rPr lang="en-US" altLang="en-US" b="1"/>
              <a:t>quantitative</a:t>
            </a:r>
            <a:r>
              <a:rPr lang="en-US" altLang="en-US"/>
              <a:t> measure</a:t>
            </a: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n-US" altLang="en-US"/>
              <a:t>For each whole number there is a 31.5 times increase in energy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altLang="en-US"/>
              <a:t>eg. an increase from 5 to 7 on the Richter scale = an increase in energy of 992 times!!</a:t>
            </a:r>
            <a:endParaRPr lang="en-US" altLang="en-US">
              <a:solidFill>
                <a:srgbClr val="CC3300"/>
              </a:solidFill>
            </a:endParaRP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endParaRPr lang="en-US" altLang="en-US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533400" y="457200"/>
            <a:ext cx="8255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r>
              <a:rPr lang="en-US" altLang="en-US" b="1">
                <a:solidFill>
                  <a:srgbClr val="0000FF"/>
                </a:solidFill>
              </a:rPr>
              <a:t>Frequency of Occurrence of Earthquakes </a:t>
            </a:r>
            <a:endParaRPr lang="en-US" altLang="en-US"/>
          </a:p>
          <a:p>
            <a:pPr eaLnBrk="0" hangingPunct="0">
              <a:buFontTx/>
              <a:buNone/>
            </a:pPr>
            <a:endParaRPr lang="en-US" altLang="en-US"/>
          </a:p>
        </p:txBody>
      </p:sp>
      <p:graphicFrame>
        <p:nvGraphicFramePr>
          <p:cNvPr id="27815" name="Group 167"/>
          <p:cNvGraphicFramePr>
            <a:graphicFrameLocks noGrp="1"/>
          </p:cNvGraphicFramePr>
          <p:nvPr/>
        </p:nvGraphicFramePr>
        <p:xfrm>
          <a:off x="1143000" y="1219200"/>
          <a:ext cx="5940425" cy="4978402"/>
        </p:xfrm>
        <a:graphic>
          <a:graphicData uri="http://schemas.openxmlformats.org/drawingml/2006/table">
            <a:tbl>
              <a:tblPr/>
              <a:tblGrid>
                <a:gridCol w="1644650"/>
                <a:gridCol w="1719263"/>
                <a:gridCol w="2576512"/>
              </a:tblGrid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</a:rPr>
                        <a:t>Descriptor 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</a:rPr>
                        <a:t>Magnitude 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</a:rPr>
                        <a:t>Average Annually 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Great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 and higher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 ¹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Major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7 - 7.9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17 ²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Strong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6 - 6.9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134 ²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Moderate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5 - 5.9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1319 ²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5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Light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4 - 4.9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13,000</a:t>
                      </a:r>
                      <a:b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(estimated)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5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Minor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3 - 3.9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130,000</a:t>
                      </a:r>
                      <a:b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(estimated)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5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Very Minor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2 - 2.9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1,300,000</a:t>
                      </a:r>
                      <a:b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(estimated)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3425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¹ Based on observations since 1900. </a:t>
                      </a:r>
                      <a:b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² Based on observations since 1990.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1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38163" y="169863"/>
            <a:ext cx="8229600" cy="704850"/>
          </a:xfrm>
        </p:spPr>
        <p:txBody>
          <a:bodyPr>
            <a:normAutofit fontScale="90000"/>
          </a:bodyPr>
          <a:lstStyle/>
          <a:p>
            <a:r>
              <a:rPr lang="en-GB" altLang="en-US" sz="3600" b="1" smtClean="0">
                <a:solidFill>
                  <a:srgbClr val="FFFF00"/>
                </a:solidFill>
                <a:latin typeface="Comic Sans MS" pitchFamily="66" charset="0"/>
              </a:rPr>
              <a:t>Damage caused by Earthquakes</a:t>
            </a:r>
          </a:p>
        </p:txBody>
      </p:sp>
      <p:pic>
        <p:nvPicPr>
          <p:cNvPr id="14339" name="Picture 4" descr="http://img.ibtimes.com/www/data/images/full/2012/02/08/228377-residents-walk-along-a-damaged-road-caused-by-an-earthquake-in-guihul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92054">
            <a:off x="465138" y="1325563"/>
            <a:ext cx="3240087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6" descr="http://i.telegraph.co.uk/multimedia/archive/01588/Constitucion-house_1588540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308">
            <a:off x="5194300" y="1349375"/>
            <a:ext cx="30480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 descr="http://www.sms-tsunami-warning.com/theme/tsunami/img/dam-destroy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5291">
            <a:off x="238125" y="4416425"/>
            <a:ext cx="3046413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10" descr="http://geology.isu.edu/wapi/envgeo/EG5_earthqks/Fi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6"/>
          <a:stretch>
            <a:fillRect/>
          </a:stretch>
        </p:blipFill>
        <p:spPr bwMode="auto">
          <a:xfrm rot="-611969">
            <a:off x="6084888" y="4497388"/>
            <a:ext cx="2519362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12" descr="http://media.cleveland.com/business_impact/photo/haiti-earthquake-0f11b6a17884b08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889250"/>
            <a:ext cx="3267075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Earthquake damage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dirty="0">
                <a:solidFill>
                  <a:srgbClr val="C00000"/>
                </a:solidFill>
              </a:rPr>
              <a:t>Ground Failure </a:t>
            </a:r>
            <a:r>
              <a:rPr lang="en-US" altLang="en-US" dirty="0"/>
              <a:t>- constructions collapse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Fires</a:t>
            </a:r>
            <a:r>
              <a:rPr lang="en-US" altLang="en-US" dirty="0"/>
              <a:t> - from broken gas and electrical lines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Landslides</a:t>
            </a:r>
            <a:r>
              <a:rPr lang="en-US" altLang="en-US" dirty="0"/>
              <a:t> - </a:t>
            </a:r>
            <a:r>
              <a:rPr lang="en-US" altLang="en-US" dirty="0" smtClean="0"/>
              <a:t>earthquakes trigger these and they occur </a:t>
            </a:r>
            <a:r>
              <a:rPr lang="en-US" altLang="en-US" dirty="0"/>
              <a:t>in hilly/mountainous areas. </a:t>
            </a:r>
            <a:endParaRPr lang="en-US" altLang="en-US" dirty="0" smtClean="0"/>
          </a:p>
          <a:p>
            <a:r>
              <a:rPr lang="en-US" altLang="en-US" dirty="0" smtClean="0">
                <a:solidFill>
                  <a:srgbClr val="C00000"/>
                </a:solidFill>
              </a:rPr>
              <a:t>Loss of life - </a:t>
            </a:r>
            <a:endParaRPr lang="en-US" altLang="en-US" dirty="0">
              <a:solidFill>
                <a:srgbClr val="C00000"/>
              </a:solidFill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dirty="0" smtClean="0">
                <a:solidFill>
                  <a:srgbClr val="C00000"/>
                </a:solidFill>
              </a:rPr>
              <a:t>Tsunami </a:t>
            </a:r>
            <a:r>
              <a:rPr lang="en-US" altLang="en-US" dirty="0"/>
              <a:t>(seismic sea waves; "tidal" waves) - can grow up to 65 m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456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AU" dirty="0" smtClean="0">
                <a:latin typeface="Comic Sans MS" panose="030F0702030302020204" pitchFamily="66" charset="0"/>
              </a:rPr>
              <a:t>Boxing day Tsunami 2004 </a:t>
            </a:r>
            <a:endParaRPr lang="en-AU" dirty="0">
              <a:latin typeface="Comic Sans MS" panose="030F07020303020202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93" y="1554163"/>
            <a:ext cx="7697214" cy="4525962"/>
          </a:xfrm>
        </p:spPr>
      </p:pic>
    </p:spTree>
    <p:extLst>
      <p:ext uri="{BB962C8B-B14F-4D97-AF65-F5344CB8AC3E}">
        <p14:creationId xmlns:p14="http://schemas.microsoft.com/office/powerpoint/2010/main" val="399021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AU" dirty="0" smtClean="0">
                <a:latin typeface="Comic Sans MS" panose="030F0702030302020204" pitchFamily="66" charset="0"/>
              </a:rPr>
              <a:t>Boxing day 2004</a:t>
            </a:r>
            <a:endParaRPr lang="en-AU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5184576"/>
          </a:xfrm>
        </p:spPr>
        <p:txBody>
          <a:bodyPr/>
          <a:lstStyle/>
          <a:p>
            <a:r>
              <a:rPr lang="en-AU" dirty="0">
                <a:latin typeface="Comic Sans MS" panose="030F0702030302020204" pitchFamily="66" charset="0"/>
              </a:rPr>
              <a:t>The source of the 2004 tsunami was a huge earthquake, measuring </a:t>
            </a:r>
            <a:r>
              <a:rPr lang="en-AU" dirty="0" smtClean="0">
                <a:latin typeface="Comic Sans MS" panose="030F0702030302020204" pitchFamily="66" charset="0"/>
              </a:rPr>
              <a:t>9.3 </a:t>
            </a:r>
            <a:r>
              <a:rPr lang="en-AU" dirty="0">
                <a:latin typeface="Comic Sans MS" panose="030F0702030302020204" pitchFamily="66" charset="0"/>
              </a:rPr>
              <a:t>on the Richter </a:t>
            </a:r>
            <a:r>
              <a:rPr lang="en-AU" dirty="0" smtClean="0">
                <a:latin typeface="Comic Sans MS" panose="030F0702030302020204" pitchFamily="66" charset="0"/>
              </a:rPr>
              <a:t>scale (higher than the previous record of 8.9 in Chile). </a:t>
            </a:r>
          </a:p>
          <a:p>
            <a:pPr marL="0" indent="0">
              <a:buNone/>
            </a:pPr>
            <a:endParaRPr lang="en-AU" dirty="0" smtClean="0">
              <a:latin typeface="Comic Sans MS" panose="030F0702030302020204" pitchFamily="66" charset="0"/>
            </a:endParaRPr>
          </a:p>
          <a:p>
            <a:r>
              <a:rPr lang="en-AU" dirty="0" smtClean="0">
                <a:latin typeface="Comic Sans MS" panose="030F0702030302020204" pitchFamily="66" charset="0"/>
              </a:rPr>
              <a:t> Its </a:t>
            </a:r>
            <a:r>
              <a:rPr lang="en-AU" dirty="0">
                <a:latin typeface="Comic Sans MS" panose="030F0702030302020204" pitchFamily="66" charset="0"/>
              </a:rPr>
              <a:t>epicentre in the Indian Ocean 250km south-east of the Indonesian city of Banda Aceh. Waves generated by it's force were reported to be up to 15m high.</a:t>
            </a:r>
          </a:p>
          <a:p>
            <a:endParaRPr lang="en-A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23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latin typeface="Comic Sans MS" panose="030F0702030302020204" pitchFamily="66" charset="0"/>
              </a:rPr>
              <a:t>These massive surges of water swept away buildings and people, especially on the coastlines of Indonesia, Sri Lanka, India and Thailand; but the effects were felt as far away as Somalia on the east coast of Africa, 4500km west of the epicentre.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4979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latin typeface="Comic Sans MS" panose="030F0702030302020204" pitchFamily="66" charset="0"/>
              </a:rPr>
              <a:t>Australia, which is bordered to its west by the Indian Ocean, had a lucky escape. The western coastline was 'sideswiped' avoiding the direct energy of the tsunami.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5869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latin typeface="Comic Sans MS" panose="030F0702030302020204" pitchFamily="66" charset="0"/>
              </a:rPr>
              <a:t>The disaster resulted in much soul searching as it became apparent that huge death toll was exacerbated by a lack of planning for Indian Ocean tsunamis by governments.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https://</a:t>
            </a:r>
            <a:r>
              <a:rPr lang="en-AU" dirty="0" smtClean="0">
                <a:hlinkClick r:id="rId2"/>
              </a:rPr>
              <a:t>www.youtube.com/watch?v=nE3b3NYMFfg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1801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0080"/>
                </a:solidFill>
                <a:latin typeface="Comic Sans MS" panose="030F0702030302020204" pitchFamily="66" charset="0"/>
              </a:rPr>
              <a:t>Recent Earthquake Activity in the World</a:t>
            </a:r>
            <a:endParaRPr lang="en-AU" dirty="0">
              <a:latin typeface="Comic Sans MS" panose="030F0702030302020204" pitchFamily="66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http://www.ga.gov.au/earthquakes</a:t>
            </a:r>
            <a:r>
              <a:rPr lang="en-AU" dirty="0" smtClean="0">
                <a:hlinkClick r:id="rId2"/>
              </a:rPr>
              <a:t>/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1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Brainstorm </a:t>
            </a:r>
            <a:endParaRPr lang="en-AU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>
                <a:latin typeface="Comic Sans MS" panose="030F0702030302020204" pitchFamily="66" charset="0"/>
              </a:rPr>
              <a:t>What do we know about earthquakes?</a:t>
            </a:r>
            <a:endParaRPr lang="en-A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9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679450"/>
          </a:xfrm>
        </p:spPr>
        <p:txBody>
          <a:bodyPr/>
          <a:lstStyle/>
          <a:p>
            <a:pPr algn="ctr" eaLnBrk="1" hangingPunct="1"/>
            <a:r>
              <a:rPr lang="en-GB" altLang="en-US" sz="3200" b="1" smtClean="0">
                <a:solidFill>
                  <a:srgbClr val="000000"/>
                </a:solidFill>
                <a:latin typeface="Comic Sans MS" pitchFamily="66" charset="0"/>
              </a:rPr>
              <a:t>Show what you have learned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8351837" cy="482441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Explain 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what causes an </a:t>
            </a:r>
            <a:r>
              <a:rPr lang="en-GB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earthquake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endParaRPr lang="en-GB" sz="1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GB" sz="1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How are earthquakes are measured?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GB" sz="1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Give some examples of damage caused by earthquakes.</a:t>
            </a:r>
          </a:p>
          <a:p>
            <a:pPr marL="0" indent="0">
              <a:buNone/>
              <a:defRPr/>
            </a:pPr>
            <a:endParaRPr lang="en-GB" sz="2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0" indent="0">
              <a:buFontTx/>
              <a:buNone/>
              <a:defRPr/>
            </a:pPr>
            <a:endParaRPr lang="en-GB" sz="2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/>
              <a:defRPr/>
            </a:pPr>
            <a:endParaRPr lang="en-GB" sz="2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Comic Sans MS" panose="030F0702030302020204" pitchFamily="66" charset="0"/>
              </a:rPr>
              <a:t>Preparedness for earthquakes </a:t>
            </a:r>
            <a:endParaRPr lang="en-AU" dirty="0">
              <a:latin typeface="Comic Sans MS" panose="030F0702030302020204" pitchFamily="66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</a:t>
            </a:r>
            <a:r>
              <a:rPr lang="en-AU" dirty="0" smtClean="0">
                <a:hlinkClick r:id="rId2"/>
              </a:rPr>
              <a:t>www.youtube.com/watch?v=t_IWJx-mOw0</a:t>
            </a:r>
            <a:endParaRPr lang="en-AU" dirty="0" smtClean="0"/>
          </a:p>
          <a:p>
            <a:r>
              <a:rPr lang="en-AU" dirty="0" smtClean="0"/>
              <a:t>1. During the intense shaking what happens?</a:t>
            </a:r>
          </a:p>
          <a:p>
            <a:r>
              <a:rPr lang="en-AU" dirty="0" smtClean="0"/>
              <a:t>2. what happens within 30 minutes?</a:t>
            </a:r>
          </a:p>
          <a:p>
            <a:r>
              <a:rPr lang="en-AU" dirty="0" smtClean="0"/>
              <a:t>3. An earthquake is a ___________release of energy. Its when__________   along a _____zone suddenly______. </a:t>
            </a:r>
          </a:p>
          <a:p>
            <a:r>
              <a:rPr lang="en-AU" dirty="0" smtClean="0"/>
              <a:t>4. Earthquakes strike without ____________.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458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5. A tsunami travels across the ocean at what speed?</a:t>
            </a:r>
          </a:p>
          <a:p>
            <a:r>
              <a:rPr lang="en-AU" dirty="0" smtClean="0"/>
              <a:t>6. </a:t>
            </a:r>
            <a:r>
              <a:rPr lang="en-AU" dirty="0"/>
              <a:t>W</a:t>
            </a:r>
            <a:r>
              <a:rPr lang="en-AU" dirty="0" smtClean="0"/>
              <a:t>hat do they teach people in British </a:t>
            </a:r>
            <a:r>
              <a:rPr lang="en-AU" dirty="0" smtClean="0"/>
              <a:t>Colombia (Canada) </a:t>
            </a:r>
            <a:r>
              <a:rPr lang="en-AU" dirty="0" smtClean="0"/>
              <a:t>to do when an earthquake strikes?</a:t>
            </a:r>
          </a:p>
          <a:p>
            <a:r>
              <a:rPr lang="en-AU" dirty="0" smtClean="0"/>
              <a:t>7. What was the hissing sound the Christchurch survivor heard?</a:t>
            </a:r>
          </a:p>
          <a:p>
            <a:r>
              <a:rPr lang="en-AU" dirty="0" smtClean="0"/>
              <a:t>8. List 5 things that are suggested to form part of an emergency kit. 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166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288" y="1341438"/>
            <a:ext cx="8497887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By the end of the end of the lesson you should be able to:</a:t>
            </a:r>
          </a:p>
          <a:p>
            <a:pPr>
              <a:defRPr/>
            </a:pPr>
            <a:endParaRPr lang="en-GB" sz="1000" b="1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i="1" dirty="0">
                <a:latin typeface="Comic Sans MS" panose="030F0702030302020204" pitchFamily="66" charset="0"/>
              </a:rPr>
              <a:t>Define the terms</a:t>
            </a:r>
            <a:r>
              <a:rPr lang="en-GB" sz="2400" dirty="0">
                <a:latin typeface="Comic Sans MS" panose="030F0702030302020204" pitchFamily="66" charset="0"/>
              </a:rPr>
              <a:t>: </a:t>
            </a:r>
            <a:r>
              <a:rPr lang="en-GB" sz="2400" b="1" dirty="0">
                <a:latin typeface="Comic Sans MS" panose="030F0702030302020204" pitchFamily="66" charset="0"/>
              </a:rPr>
              <a:t>earthquake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  <a:r>
              <a:rPr lang="en-GB" sz="2400" b="1" dirty="0">
                <a:latin typeface="Comic Sans MS" panose="030F0702030302020204" pitchFamily="66" charset="0"/>
              </a:rPr>
              <a:t>seismic wave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  <a:r>
              <a:rPr lang="en-GB" sz="2400" b="1" dirty="0">
                <a:latin typeface="Comic Sans MS" panose="030F0702030302020204" pitchFamily="66" charset="0"/>
              </a:rPr>
              <a:t>focus, epicentre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  <a:r>
              <a:rPr lang="en-GB" sz="2400" b="1" dirty="0">
                <a:latin typeface="Comic Sans MS" panose="030F0702030302020204" pitchFamily="66" charset="0"/>
              </a:rPr>
              <a:t>seismometer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  <a:r>
              <a:rPr lang="en-GB" sz="2400" b="1" dirty="0">
                <a:latin typeface="Comic Sans MS" panose="030F0702030302020204" pitchFamily="66" charset="0"/>
              </a:rPr>
              <a:t>magnitude</a:t>
            </a:r>
            <a:r>
              <a:rPr lang="en-GB" sz="2400" dirty="0">
                <a:latin typeface="Comic Sans MS" panose="030F0702030302020204" pitchFamily="66" charset="0"/>
              </a:rPr>
              <a:t>, </a:t>
            </a:r>
            <a:r>
              <a:rPr lang="en-GB" sz="2400" b="1" dirty="0">
                <a:latin typeface="Comic Sans MS" panose="030F0702030302020204" pitchFamily="66" charset="0"/>
              </a:rPr>
              <a:t>Richter </a:t>
            </a:r>
            <a:r>
              <a:rPr lang="en-GB" sz="2400" b="1" dirty="0" smtClean="0">
                <a:latin typeface="Comic Sans MS" panose="030F0702030302020204" pitchFamily="66" charset="0"/>
              </a:rPr>
              <a:t>scale (Magnitude Scale.</a:t>
            </a:r>
            <a:endParaRPr lang="en-GB" sz="2400" b="1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24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Comic Sans MS" panose="030F0702030302020204" pitchFamily="66" charset="0"/>
              </a:rPr>
              <a:t>Explain what causes an earthquake and why everything shakes.</a:t>
            </a:r>
          </a:p>
          <a:p>
            <a:pPr>
              <a:defRPr/>
            </a:pPr>
            <a:endParaRPr lang="en-GB" sz="24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Comic Sans MS" panose="030F0702030302020204" pitchFamily="66" charset="0"/>
              </a:rPr>
              <a:t>Discover what the Richter scale is and how an earthquake’s power can be measured.</a:t>
            </a:r>
          </a:p>
          <a:p>
            <a:pPr>
              <a:defRPr/>
            </a:pPr>
            <a:endParaRPr lang="en-GB" sz="24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latin typeface="Comic Sans MS" panose="030F0702030302020204" pitchFamily="66" charset="0"/>
              </a:rPr>
              <a:t>Give examples of damage caused by earthquakes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7171" name="TextBox 2"/>
          <p:cNvSpPr txBox="1">
            <a:spLocks noChangeArrowheads="1"/>
          </p:cNvSpPr>
          <p:nvPr/>
        </p:nvSpPr>
        <p:spPr bwMode="auto">
          <a:xfrm>
            <a:off x="395288" y="333375"/>
            <a:ext cx="87487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400" b="1" dirty="0" smtClean="0">
                <a:latin typeface="Comic Sans MS" pitchFamily="66" charset="0"/>
              </a:rPr>
              <a:t>Understanding </a:t>
            </a:r>
            <a:r>
              <a:rPr lang="en-GB" altLang="en-US" sz="4400" b="1" dirty="0">
                <a:latin typeface="Comic Sans MS" pitchFamily="66" charset="0"/>
              </a:rPr>
              <a:t>earthquakes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Comic Sans MS" panose="030F0702030302020204" pitchFamily="66" charset="0"/>
              </a:rPr>
              <a:t>Geomorphic hazards </a:t>
            </a:r>
            <a:endParaRPr lang="en-AU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AU" dirty="0" smtClean="0">
                <a:latin typeface="Comic Sans MS" panose="030F0702030302020204" pitchFamily="66" charset="0"/>
              </a:rPr>
              <a:t>These are sometimes called natural hazards. They include earthquakes, tsunamis, volcanic eruptions, landslides and floods are all examples of hazards that can affect human and natural environments.  </a:t>
            </a:r>
            <a:endParaRPr lang="en-A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40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5" descr="plate boundary destructiv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5F1FC"/>
              </a:clrFrom>
              <a:clrTo>
                <a:srgbClr val="F5F1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24036" b="6944"/>
          <a:stretch>
            <a:fillRect/>
          </a:stretch>
        </p:blipFill>
        <p:spPr bwMode="auto">
          <a:xfrm>
            <a:off x="123825" y="979488"/>
            <a:ext cx="5026025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26" descr="plate boundary conservative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1F9"/>
              </a:clrFrom>
              <a:clrTo>
                <a:srgbClr val="F6F1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6"/>
          <a:stretch>
            <a:fillRect/>
          </a:stretch>
        </p:blipFill>
        <p:spPr bwMode="auto">
          <a:xfrm>
            <a:off x="3921125" y="3703638"/>
            <a:ext cx="4975225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27"/>
          <p:cNvSpPr txBox="1">
            <a:spLocks noChangeArrowheads="1"/>
          </p:cNvSpPr>
          <p:nvPr/>
        </p:nvSpPr>
        <p:spPr bwMode="auto">
          <a:xfrm>
            <a:off x="152400" y="44450"/>
            <a:ext cx="8991600" cy="523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2800" b="1">
                <a:latin typeface="Comic Sans MS" pitchFamily="66" charset="0"/>
              </a:rPr>
              <a:t>What are earthquakes? What are plate margins?</a:t>
            </a:r>
          </a:p>
        </p:txBody>
      </p:sp>
      <p:sp>
        <p:nvSpPr>
          <p:cNvPr id="8197" name="Rectangle 28"/>
          <p:cNvSpPr>
            <a:spLocks noChangeArrowheads="1"/>
          </p:cNvSpPr>
          <p:nvPr/>
        </p:nvSpPr>
        <p:spPr bwMode="auto">
          <a:xfrm>
            <a:off x="5408613" y="1143000"/>
            <a:ext cx="3556000" cy="16319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b="1">
                <a:latin typeface="Comic Sans MS" pitchFamily="66" charset="0"/>
              </a:rPr>
              <a:t>Earthquakes</a:t>
            </a:r>
            <a:r>
              <a:rPr lang="en-GB" altLang="en-US" sz="2000">
                <a:latin typeface="Comic Sans MS" pitchFamily="66" charset="0"/>
              </a:rPr>
              <a:t> are vibrations caused by earth movements at </a:t>
            </a:r>
            <a:r>
              <a:rPr lang="en-GB" altLang="en-US" sz="2000" b="1">
                <a:latin typeface="Comic Sans MS" pitchFamily="66" charset="0"/>
              </a:rPr>
              <a:t>plate margins </a:t>
            </a:r>
            <a:r>
              <a:rPr lang="en-GB" altLang="en-US" sz="2000">
                <a:latin typeface="Comic Sans MS" pitchFamily="66" charset="0"/>
              </a:rPr>
              <a:t>and at major fault lines (cracks in the earth’s surface).</a:t>
            </a:r>
          </a:p>
        </p:txBody>
      </p:sp>
      <p:sp>
        <p:nvSpPr>
          <p:cNvPr id="8198" name="Rectangle 29"/>
          <p:cNvSpPr>
            <a:spLocks noChangeArrowheads="1"/>
          </p:cNvSpPr>
          <p:nvPr/>
        </p:nvSpPr>
        <p:spPr bwMode="auto">
          <a:xfrm>
            <a:off x="3924300" y="3644900"/>
            <a:ext cx="1475084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b="1" dirty="0" smtClean="0">
                <a:latin typeface="Comic Sans MS" pitchFamily="66" charset="0"/>
              </a:rPr>
              <a:t>Transform</a:t>
            </a:r>
            <a:endParaRPr lang="en-GB" altLang="en-US" sz="2000" b="1" dirty="0">
              <a:latin typeface="Comic Sans MS" pitchFamily="66" charset="0"/>
            </a:endParaRPr>
          </a:p>
        </p:txBody>
      </p:sp>
      <p:sp>
        <p:nvSpPr>
          <p:cNvPr id="8199" name="Rectangle 30"/>
          <p:cNvSpPr>
            <a:spLocks noChangeArrowheads="1"/>
          </p:cNvSpPr>
          <p:nvPr/>
        </p:nvSpPr>
        <p:spPr bwMode="auto">
          <a:xfrm>
            <a:off x="323850" y="836613"/>
            <a:ext cx="1604963" cy="40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b="1" dirty="0">
                <a:latin typeface="Comic Sans MS" pitchFamily="66" charset="0"/>
              </a:rPr>
              <a:t>Destructive</a:t>
            </a:r>
          </a:p>
        </p:txBody>
      </p:sp>
      <p:sp>
        <p:nvSpPr>
          <p:cNvPr id="8200" name="Line 31"/>
          <p:cNvSpPr>
            <a:spLocks noChangeShapeType="1"/>
          </p:cNvSpPr>
          <p:nvPr/>
        </p:nvSpPr>
        <p:spPr bwMode="auto">
          <a:xfrm>
            <a:off x="5292725" y="4876800"/>
            <a:ext cx="609600" cy="381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1" name="Line 32"/>
          <p:cNvSpPr>
            <a:spLocks noChangeShapeType="1"/>
          </p:cNvSpPr>
          <p:nvPr/>
        </p:nvSpPr>
        <p:spPr bwMode="auto">
          <a:xfrm flipH="1" flipV="1">
            <a:off x="5508625" y="4686300"/>
            <a:ext cx="609600" cy="381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2" name="Line 33"/>
          <p:cNvSpPr>
            <a:spLocks noChangeShapeType="1"/>
          </p:cNvSpPr>
          <p:nvPr/>
        </p:nvSpPr>
        <p:spPr bwMode="auto">
          <a:xfrm flipH="1" flipV="1">
            <a:off x="2627313" y="2286000"/>
            <a:ext cx="5334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3" name="Line 34"/>
          <p:cNvSpPr>
            <a:spLocks noChangeShapeType="1"/>
          </p:cNvSpPr>
          <p:nvPr/>
        </p:nvSpPr>
        <p:spPr bwMode="auto">
          <a:xfrm>
            <a:off x="2051050" y="2286000"/>
            <a:ext cx="609600" cy="381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4" name="TextBox 1"/>
          <p:cNvSpPr txBox="1">
            <a:spLocks noChangeArrowheads="1"/>
          </p:cNvSpPr>
          <p:nvPr/>
        </p:nvSpPr>
        <p:spPr bwMode="auto">
          <a:xfrm>
            <a:off x="179388" y="4318000"/>
            <a:ext cx="3325812" cy="1938338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>
                <a:latin typeface="Comic Sans MS" pitchFamily="66" charset="0"/>
              </a:rPr>
              <a:t>They can occur at all  major plate margins but the most severe earthquakes are normally found at </a:t>
            </a:r>
            <a:r>
              <a:rPr lang="en-GB" altLang="en-US" sz="2000" b="1" dirty="0" smtClean="0">
                <a:latin typeface="Comic Sans MS" pitchFamily="66" charset="0"/>
              </a:rPr>
              <a:t>Transform </a:t>
            </a:r>
            <a:r>
              <a:rPr lang="en-GB" altLang="en-US" sz="2000" dirty="0">
                <a:latin typeface="Comic Sans MS" pitchFamily="66" charset="0"/>
              </a:rPr>
              <a:t>and </a:t>
            </a:r>
            <a:r>
              <a:rPr lang="en-GB" altLang="en-US" sz="2000" b="1" dirty="0">
                <a:latin typeface="Comic Sans MS" pitchFamily="66" charset="0"/>
              </a:rPr>
              <a:t>Destructive</a:t>
            </a:r>
            <a:r>
              <a:rPr lang="en-GB" altLang="en-US" sz="2000" dirty="0">
                <a:latin typeface="Comic Sans MS" pitchFamily="66" charset="0"/>
              </a:rPr>
              <a:t> margins.</a:t>
            </a:r>
            <a:endParaRPr lang="en-GB" altLang="en-US" sz="2000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8" descr="http://www.bbc.co.uk/schools/gcsebitesize/geography/images/tec_00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909763"/>
            <a:ext cx="4402138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15"/>
          <p:cNvSpPr txBox="1">
            <a:spLocks noChangeArrowheads="1"/>
          </p:cNvSpPr>
          <p:nvPr/>
        </p:nvSpPr>
        <p:spPr bwMode="auto">
          <a:xfrm>
            <a:off x="5329238" y="5221288"/>
            <a:ext cx="3706812" cy="10160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Comic Sans MS" pitchFamily="66" charset="0"/>
              </a:rPr>
              <a:t>4. This causes </a:t>
            </a:r>
            <a:r>
              <a:rPr lang="en-GB" altLang="en-US" sz="2000" b="1">
                <a:latin typeface="Comic Sans MS" pitchFamily="66" charset="0"/>
              </a:rPr>
              <a:t>seismic waves</a:t>
            </a:r>
            <a:r>
              <a:rPr lang="en-GB" altLang="en-US" sz="2000">
                <a:latin typeface="Comic Sans MS" pitchFamily="66" charset="0"/>
              </a:rPr>
              <a:t>.  The vibrations they cause are called an </a:t>
            </a:r>
            <a:r>
              <a:rPr lang="en-GB" altLang="en-US" sz="2000" b="1">
                <a:latin typeface="Comic Sans MS" pitchFamily="66" charset="0"/>
              </a:rPr>
              <a:t>earthquake</a:t>
            </a:r>
            <a:r>
              <a:rPr lang="en-GB" altLang="en-US" sz="2000">
                <a:latin typeface="Comic Sans MS" pitchFamily="66" charset="0"/>
              </a:rPr>
              <a:t>.</a:t>
            </a:r>
          </a:p>
        </p:txBody>
      </p:sp>
      <p:sp>
        <p:nvSpPr>
          <p:cNvPr id="9220" name="Text Box 14"/>
          <p:cNvSpPr txBox="1">
            <a:spLocks noChangeArrowheads="1"/>
          </p:cNvSpPr>
          <p:nvPr/>
        </p:nvSpPr>
        <p:spPr bwMode="auto">
          <a:xfrm>
            <a:off x="250825" y="115888"/>
            <a:ext cx="8642350" cy="5857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b="1">
                <a:latin typeface="Comic Sans MS" pitchFamily="66" charset="0"/>
              </a:rPr>
              <a:t>Why do earthquakes happen?</a:t>
            </a:r>
          </a:p>
        </p:txBody>
      </p:sp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1979613" y="920750"/>
            <a:ext cx="4537075" cy="708025"/>
          </a:xfrm>
          <a:prstGeom prst="rect">
            <a:avLst/>
          </a:prstGeom>
          <a:solidFill>
            <a:srgbClr val="FFC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Comic Sans MS" pitchFamily="66" charset="0"/>
              </a:rPr>
              <a:t>1. The two plates at a plate margin cannot move past each other easily.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25" y="2492375"/>
            <a:ext cx="2636838" cy="1323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GB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2.The two plates lock together. Friction causes pressure to build up. </a:t>
            </a:r>
          </a:p>
        </p:txBody>
      </p:sp>
      <p:sp>
        <p:nvSpPr>
          <p:cNvPr id="9223" name="TextBox 2"/>
          <p:cNvSpPr txBox="1">
            <a:spLocks noChangeArrowheads="1"/>
          </p:cNvSpPr>
          <p:nvPr/>
        </p:nvSpPr>
        <p:spPr bwMode="auto">
          <a:xfrm>
            <a:off x="611188" y="4724400"/>
            <a:ext cx="3313112" cy="1016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chemeClr val="bg1"/>
                </a:solidFill>
                <a:latin typeface="Comic Sans MS" pitchFamily="66" charset="0"/>
              </a:rPr>
              <a:t>3. Suddenly the pressure is released and the plates jolt into a new position.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64388" y="2997200"/>
            <a:ext cx="1944687" cy="18716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10243" name="Picture 27" descr="http://science.kqed.org/quest/files/2012/02/INFOGRAPHIC-WITH-TEXT-v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0"/>
            <a:ext cx="9217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4"/>
          <p:cNvSpPr txBox="1">
            <a:spLocks noChangeArrowheads="1"/>
          </p:cNvSpPr>
          <p:nvPr/>
        </p:nvSpPr>
        <p:spPr bwMode="auto">
          <a:xfrm>
            <a:off x="173708" y="2636912"/>
            <a:ext cx="3060700" cy="954087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 dirty="0">
                <a:latin typeface="Comic Sans MS" pitchFamily="66" charset="0"/>
              </a:rPr>
              <a:t>Fault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800" b="1" u="sng" dirty="0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latin typeface="Comic Sans MS" pitchFamily="66" charset="0"/>
              </a:rPr>
              <a:t>A fracture in the rocks that make up the Earth’s crust.</a:t>
            </a:r>
          </a:p>
        </p:txBody>
      </p:sp>
      <p:sp>
        <p:nvSpPr>
          <p:cNvPr id="10245" name="TextBox 24"/>
          <p:cNvSpPr txBox="1">
            <a:spLocks noChangeArrowheads="1"/>
          </p:cNvSpPr>
          <p:nvPr/>
        </p:nvSpPr>
        <p:spPr bwMode="auto">
          <a:xfrm>
            <a:off x="179388" y="404813"/>
            <a:ext cx="5472112" cy="1338262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u="sng">
                <a:latin typeface="Comic Sans MS" pitchFamily="66" charset="0"/>
              </a:rPr>
              <a:t>Anatomy of an Earthquake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900" b="1" u="sng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omic Sans MS" pitchFamily="66" charset="0"/>
              </a:rPr>
              <a:t>An Earthquake is the shaking of the ground caused by sudden motions along faults, or fractures in the Earth’s crust.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6453832" y="2747963"/>
            <a:ext cx="2306637" cy="1976437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 dirty="0">
                <a:latin typeface="Comic Sans MS" pitchFamily="66" charset="0"/>
              </a:rPr>
              <a:t>Plates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800" b="1" u="sng" dirty="0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latin typeface="Comic Sans MS" pitchFamily="66" charset="0"/>
              </a:rPr>
              <a:t>Massive rocks that make up the outer layer of the Earth’s surface and whose movement along faults trigger earthquakes</a:t>
            </a:r>
            <a:r>
              <a:rPr lang="en-GB" altLang="en-US" sz="1400" dirty="0">
                <a:latin typeface="Comic Sans MS" pitchFamily="66" charset="0"/>
              </a:rPr>
              <a:t>.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6594325" y="4743307"/>
            <a:ext cx="2025650" cy="1446212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 dirty="0">
                <a:latin typeface="Comic Sans MS" pitchFamily="66" charset="0"/>
              </a:rPr>
              <a:t>Seismic Waves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800" b="1" u="sng" dirty="0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latin typeface="Comic Sans MS" pitchFamily="66" charset="0"/>
              </a:rPr>
              <a:t>Waves that transmit the energy released by an earthquake.</a:t>
            </a:r>
          </a:p>
        </p:txBody>
      </p:sp>
      <p:sp>
        <p:nvSpPr>
          <p:cNvPr id="10248" name="TextBox 27"/>
          <p:cNvSpPr txBox="1">
            <a:spLocks noChangeArrowheads="1"/>
          </p:cNvSpPr>
          <p:nvPr/>
        </p:nvSpPr>
        <p:spPr bwMode="auto">
          <a:xfrm>
            <a:off x="192014" y="3789040"/>
            <a:ext cx="2479675" cy="1200150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>
                <a:latin typeface="Comic Sans MS" pitchFamily="66" charset="0"/>
              </a:rPr>
              <a:t>Epicentre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800" b="1" u="sng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Comic Sans MS" pitchFamily="66" charset="0"/>
              </a:rPr>
              <a:t>The point at the Earth’s surface directly above the focus.</a:t>
            </a:r>
          </a:p>
        </p:txBody>
      </p:sp>
      <p:sp>
        <p:nvSpPr>
          <p:cNvPr id="10249" name="TextBox 28"/>
          <p:cNvSpPr txBox="1">
            <a:spLocks noChangeArrowheads="1"/>
          </p:cNvSpPr>
          <p:nvPr/>
        </p:nvSpPr>
        <p:spPr bwMode="auto">
          <a:xfrm>
            <a:off x="173708" y="4968230"/>
            <a:ext cx="2950517" cy="1200329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>
                <a:latin typeface="Comic Sans MS" pitchFamily="66" charset="0"/>
              </a:rPr>
              <a:t>Focus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800" b="1" u="sng"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Comic Sans MS" pitchFamily="66" charset="0"/>
              </a:rPr>
              <a:t>The point within the Earth where an Earthquake rupture starts.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/>
          <p:cNvSpPr txBox="1">
            <a:spLocks noChangeArrowheads="1"/>
          </p:cNvSpPr>
          <p:nvPr/>
        </p:nvSpPr>
        <p:spPr bwMode="auto">
          <a:xfrm>
            <a:off x="395288" y="260350"/>
            <a:ext cx="8208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800" b="1">
                <a:latin typeface="Comic Sans MS" pitchFamily="66" charset="0"/>
              </a:rPr>
              <a:t>How are earthquakes measured?</a:t>
            </a:r>
          </a:p>
        </p:txBody>
      </p:sp>
      <p:sp>
        <p:nvSpPr>
          <p:cNvPr id="12291" name="Rectangle 5"/>
          <p:cNvSpPr>
            <a:spLocks noChangeArrowheads="1"/>
          </p:cNvSpPr>
          <p:nvPr/>
        </p:nvSpPr>
        <p:spPr bwMode="auto">
          <a:xfrm>
            <a:off x="533400" y="4940300"/>
            <a:ext cx="632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286000" indent="-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AutoNum type="arabicPeriod" startAt="2"/>
            </a:pPr>
            <a:endParaRPr lang="en-US" altLang="en-US" sz="2400">
              <a:latin typeface="Times New Roman" pitchFamily="18" charset="0"/>
            </a:endParaRPr>
          </a:p>
        </p:txBody>
      </p:sp>
      <p:grpSp>
        <p:nvGrpSpPr>
          <p:cNvPr id="12292" name="Group 6"/>
          <p:cNvGrpSpPr>
            <a:grpSpLocks/>
          </p:cNvGrpSpPr>
          <p:nvPr/>
        </p:nvGrpSpPr>
        <p:grpSpPr bwMode="auto">
          <a:xfrm>
            <a:off x="6896100" y="1125538"/>
            <a:ext cx="1276350" cy="4267200"/>
            <a:chOff x="4848" y="912"/>
            <a:chExt cx="192" cy="1920"/>
          </a:xfrm>
        </p:grpSpPr>
        <p:sp>
          <p:nvSpPr>
            <p:cNvPr id="12298" name="Rectangle 7"/>
            <p:cNvSpPr>
              <a:spLocks noChangeArrowheads="1"/>
            </p:cNvSpPr>
            <p:nvPr/>
          </p:nvSpPr>
          <p:spPr bwMode="auto">
            <a:xfrm>
              <a:off x="4848" y="912"/>
              <a:ext cx="192" cy="19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 Black" pitchFamily="34" charset="0"/>
              </a:endParaRPr>
            </a:p>
          </p:txBody>
        </p:sp>
        <p:sp>
          <p:nvSpPr>
            <p:cNvPr id="12299" name="Line 8"/>
            <p:cNvSpPr>
              <a:spLocks noChangeShapeType="1"/>
            </p:cNvSpPr>
            <p:nvPr/>
          </p:nvSpPr>
          <p:spPr bwMode="auto">
            <a:xfrm>
              <a:off x="4848" y="10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0" name="Line 9"/>
            <p:cNvSpPr>
              <a:spLocks noChangeShapeType="1"/>
            </p:cNvSpPr>
            <p:nvPr/>
          </p:nvSpPr>
          <p:spPr bwMode="auto">
            <a:xfrm>
              <a:off x="4848" y="12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1" name="Line 10"/>
            <p:cNvSpPr>
              <a:spLocks noChangeShapeType="1"/>
            </p:cNvSpPr>
            <p:nvPr/>
          </p:nvSpPr>
          <p:spPr bwMode="auto">
            <a:xfrm>
              <a:off x="4848" y="13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2" name="Line 11"/>
            <p:cNvSpPr>
              <a:spLocks noChangeShapeType="1"/>
            </p:cNvSpPr>
            <p:nvPr/>
          </p:nvSpPr>
          <p:spPr bwMode="auto">
            <a:xfrm>
              <a:off x="4848" y="148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3" name="Line 12"/>
            <p:cNvSpPr>
              <a:spLocks noChangeShapeType="1"/>
            </p:cNvSpPr>
            <p:nvPr/>
          </p:nvSpPr>
          <p:spPr bwMode="auto">
            <a:xfrm>
              <a:off x="4848" y="163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4" name="Line 13"/>
            <p:cNvSpPr>
              <a:spLocks noChangeShapeType="1"/>
            </p:cNvSpPr>
            <p:nvPr/>
          </p:nvSpPr>
          <p:spPr bwMode="auto">
            <a:xfrm>
              <a:off x="4848" y="17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5" name="Line 14"/>
            <p:cNvSpPr>
              <a:spLocks noChangeShapeType="1"/>
            </p:cNvSpPr>
            <p:nvPr/>
          </p:nvSpPr>
          <p:spPr bwMode="auto">
            <a:xfrm>
              <a:off x="4848" y="192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6" name="Line 15"/>
            <p:cNvSpPr>
              <a:spLocks noChangeShapeType="1"/>
            </p:cNvSpPr>
            <p:nvPr/>
          </p:nvSpPr>
          <p:spPr bwMode="auto">
            <a:xfrm>
              <a:off x="4848" y="20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7" name="Line 16"/>
            <p:cNvSpPr>
              <a:spLocks noChangeShapeType="1"/>
            </p:cNvSpPr>
            <p:nvPr/>
          </p:nvSpPr>
          <p:spPr bwMode="auto">
            <a:xfrm>
              <a:off x="4848" y="22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8" name="Line 17"/>
            <p:cNvSpPr>
              <a:spLocks noChangeShapeType="1"/>
            </p:cNvSpPr>
            <p:nvPr/>
          </p:nvSpPr>
          <p:spPr bwMode="auto">
            <a:xfrm>
              <a:off x="4848" y="235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09" name="Text Box 18"/>
            <p:cNvSpPr txBox="1">
              <a:spLocks noChangeArrowheads="1"/>
            </p:cNvSpPr>
            <p:nvPr/>
          </p:nvSpPr>
          <p:spPr bwMode="auto">
            <a:xfrm>
              <a:off x="4848" y="960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12310" name="Text Box 19"/>
            <p:cNvSpPr txBox="1">
              <a:spLocks noChangeArrowheads="1"/>
            </p:cNvSpPr>
            <p:nvPr/>
          </p:nvSpPr>
          <p:spPr bwMode="auto">
            <a:xfrm>
              <a:off x="4848" y="1104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2</a:t>
              </a:r>
            </a:p>
          </p:txBody>
        </p:sp>
        <p:sp>
          <p:nvSpPr>
            <p:cNvPr id="12311" name="Text Box 20"/>
            <p:cNvSpPr txBox="1">
              <a:spLocks noChangeArrowheads="1"/>
            </p:cNvSpPr>
            <p:nvPr/>
          </p:nvSpPr>
          <p:spPr bwMode="auto">
            <a:xfrm>
              <a:off x="4848" y="1248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3</a:t>
              </a:r>
            </a:p>
          </p:txBody>
        </p:sp>
        <p:sp>
          <p:nvSpPr>
            <p:cNvPr id="12312" name="Text Box 21"/>
            <p:cNvSpPr txBox="1">
              <a:spLocks noChangeArrowheads="1"/>
            </p:cNvSpPr>
            <p:nvPr/>
          </p:nvSpPr>
          <p:spPr bwMode="auto">
            <a:xfrm>
              <a:off x="4848" y="1392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4</a:t>
              </a:r>
            </a:p>
          </p:txBody>
        </p:sp>
        <p:sp>
          <p:nvSpPr>
            <p:cNvPr id="12313" name="Text Box 22"/>
            <p:cNvSpPr txBox="1">
              <a:spLocks noChangeArrowheads="1"/>
            </p:cNvSpPr>
            <p:nvPr/>
          </p:nvSpPr>
          <p:spPr bwMode="auto">
            <a:xfrm>
              <a:off x="4848" y="1680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6</a:t>
              </a:r>
            </a:p>
          </p:txBody>
        </p:sp>
        <p:sp>
          <p:nvSpPr>
            <p:cNvPr id="12314" name="Text Box 23"/>
            <p:cNvSpPr txBox="1">
              <a:spLocks noChangeArrowheads="1"/>
            </p:cNvSpPr>
            <p:nvPr/>
          </p:nvSpPr>
          <p:spPr bwMode="auto">
            <a:xfrm>
              <a:off x="4848" y="1536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5</a:t>
              </a:r>
            </a:p>
          </p:txBody>
        </p:sp>
        <p:sp>
          <p:nvSpPr>
            <p:cNvPr id="12315" name="Text Box 24"/>
            <p:cNvSpPr txBox="1">
              <a:spLocks noChangeArrowheads="1"/>
            </p:cNvSpPr>
            <p:nvPr/>
          </p:nvSpPr>
          <p:spPr bwMode="auto">
            <a:xfrm>
              <a:off x="4848" y="2112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9</a:t>
              </a:r>
            </a:p>
          </p:txBody>
        </p:sp>
        <p:sp>
          <p:nvSpPr>
            <p:cNvPr id="12316" name="Text Box 25"/>
            <p:cNvSpPr txBox="1">
              <a:spLocks noChangeArrowheads="1"/>
            </p:cNvSpPr>
            <p:nvPr/>
          </p:nvSpPr>
          <p:spPr bwMode="auto">
            <a:xfrm>
              <a:off x="4848" y="1968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8</a:t>
              </a:r>
            </a:p>
          </p:txBody>
        </p:sp>
        <p:sp>
          <p:nvSpPr>
            <p:cNvPr id="12317" name="Text Box 26"/>
            <p:cNvSpPr txBox="1">
              <a:spLocks noChangeArrowheads="1"/>
            </p:cNvSpPr>
            <p:nvPr/>
          </p:nvSpPr>
          <p:spPr bwMode="auto">
            <a:xfrm>
              <a:off x="4848" y="1824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7</a:t>
              </a:r>
            </a:p>
          </p:txBody>
        </p:sp>
        <p:sp>
          <p:nvSpPr>
            <p:cNvPr id="12318" name="Text Box 27"/>
            <p:cNvSpPr txBox="1">
              <a:spLocks noChangeArrowheads="1"/>
            </p:cNvSpPr>
            <p:nvPr/>
          </p:nvSpPr>
          <p:spPr bwMode="auto">
            <a:xfrm>
              <a:off x="4848" y="2256"/>
              <a:ext cx="192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Comic Sans MS" pitchFamily="66" charset="0"/>
                </a:rPr>
                <a:t>10</a:t>
              </a:r>
            </a:p>
          </p:txBody>
        </p:sp>
      </p:grpSp>
      <p:sp>
        <p:nvSpPr>
          <p:cNvPr id="12293" name="Text Box 29"/>
          <p:cNvSpPr txBox="1">
            <a:spLocks noChangeArrowheads="1"/>
          </p:cNvSpPr>
          <p:nvPr/>
        </p:nvSpPr>
        <p:spPr bwMode="auto">
          <a:xfrm>
            <a:off x="6896100" y="4724400"/>
            <a:ext cx="1276350" cy="6477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>
                <a:latin typeface="Comic Sans MS" pitchFamily="66" charset="0"/>
              </a:rPr>
              <a:t>Richter Scale</a:t>
            </a:r>
          </a:p>
        </p:txBody>
      </p:sp>
      <p:sp>
        <p:nvSpPr>
          <p:cNvPr id="12294" name="Rectangle 30"/>
          <p:cNvSpPr>
            <a:spLocks noChangeArrowheads="1"/>
          </p:cNvSpPr>
          <p:nvPr/>
        </p:nvSpPr>
        <p:spPr bwMode="auto">
          <a:xfrm>
            <a:off x="5911850" y="5430838"/>
            <a:ext cx="3124200" cy="13112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chemeClr val="bg1"/>
                </a:solidFill>
                <a:latin typeface="Comic Sans MS" pitchFamily="66" charset="0"/>
              </a:rPr>
              <a:t>The largest earthquake ever recorded was in Chile.  It measured 8.9 on the Richter Scale.</a:t>
            </a:r>
          </a:p>
        </p:txBody>
      </p:sp>
      <p:sp>
        <p:nvSpPr>
          <p:cNvPr id="12295" name="Rectangle 31"/>
          <p:cNvSpPr>
            <a:spLocks noChangeArrowheads="1"/>
          </p:cNvSpPr>
          <p:nvPr/>
        </p:nvSpPr>
        <p:spPr bwMode="auto">
          <a:xfrm>
            <a:off x="250825" y="2727326"/>
            <a:ext cx="5053012" cy="1323975"/>
          </a:xfrm>
          <a:prstGeom prst="rect">
            <a:avLst/>
          </a:prstGeom>
          <a:solidFill>
            <a:srgbClr val="F3621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FFFF00"/>
                </a:solidFill>
                <a:latin typeface="Comic Sans MS" pitchFamily="66" charset="0"/>
              </a:rPr>
              <a:t>It is a logarithmic scale which means that a size ‘6’ on the Richter Scale is 10 times more powerful than a size ’5’ and 100 times more powerful than a size ‘4’.</a:t>
            </a:r>
          </a:p>
        </p:txBody>
      </p:sp>
      <p:sp>
        <p:nvSpPr>
          <p:cNvPr id="12296" name="TextBox 1"/>
          <p:cNvSpPr txBox="1">
            <a:spLocks noChangeArrowheads="1"/>
          </p:cNvSpPr>
          <p:nvPr/>
        </p:nvSpPr>
        <p:spPr bwMode="auto">
          <a:xfrm>
            <a:off x="250825" y="1366838"/>
            <a:ext cx="6265863" cy="10160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>
                <a:latin typeface="Comic Sans MS" pitchFamily="66" charset="0"/>
              </a:rPr>
              <a:t>The Richter Scale </a:t>
            </a:r>
            <a:r>
              <a:rPr lang="en-GB" altLang="en-US" sz="2000" dirty="0">
                <a:latin typeface="Comic Sans MS" pitchFamily="66" charset="0"/>
              </a:rPr>
              <a:t>measures the </a:t>
            </a:r>
            <a:r>
              <a:rPr lang="en-GB" altLang="en-US" sz="2000" b="1" dirty="0">
                <a:latin typeface="Comic Sans MS" pitchFamily="66" charset="0"/>
              </a:rPr>
              <a:t>magnitude</a:t>
            </a:r>
            <a:r>
              <a:rPr lang="en-GB" altLang="en-US" sz="2000" dirty="0">
                <a:latin typeface="Comic Sans MS" pitchFamily="66" charset="0"/>
              </a:rPr>
              <a:t> of a tremor (how powerful it is) using an instrument called a </a:t>
            </a:r>
            <a:r>
              <a:rPr lang="en-GB" altLang="en-US" sz="2000" b="1" dirty="0" smtClean="0">
                <a:latin typeface="Comic Sans MS" pitchFamily="66" charset="0"/>
              </a:rPr>
              <a:t>seismometer. </a:t>
            </a:r>
            <a:endParaRPr lang="en-GB" altLang="en-US" sz="2000" b="1" dirty="0">
              <a:latin typeface="Comic Sans MS" pitchFamily="66" charset="0"/>
            </a:endParaRPr>
          </a:p>
        </p:txBody>
      </p:sp>
      <p:sp>
        <p:nvSpPr>
          <p:cNvPr id="12297" name="TextBox 2"/>
          <p:cNvSpPr txBox="1">
            <a:spLocks noChangeArrowheads="1"/>
          </p:cNvSpPr>
          <p:nvPr/>
        </p:nvSpPr>
        <p:spPr bwMode="auto">
          <a:xfrm>
            <a:off x="724693" y="4586357"/>
            <a:ext cx="4105275" cy="1323439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FF00"/>
                </a:solidFill>
                <a:latin typeface="Comic Sans MS" pitchFamily="66" charset="0"/>
              </a:rPr>
              <a:t>The </a:t>
            </a:r>
            <a:r>
              <a:rPr lang="en-GB" altLang="en-US" sz="2000" b="1" dirty="0">
                <a:solidFill>
                  <a:srgbClr val="FFFF00"/>
                </a:solidFill>
                <a:latin typeface="Comic Sans MS" pitchFamily="66" charset="0"/>
              </a:rPr>
              <a:t>Richter Scale </a:t>
            </a:r>
            <a:r>
              <a:rPr lang="en-GB" altLang="en-US" sz="2000" dirty="0">
                <a:solidFill>
                  <a:srgbClr val="FFFF00"/>
                </a:solidFill>
                <a:latin typeface="Comic Sans MS" pitchFamily="66" charset="0"/>
              </a:rPr>
              <a:t>is measured on a scale from 1 to 10.  </a:t>
            </a:r>
            <a:endParaRPr lang="en-GB" altLang="en-US" sz="2000" dirty="0" smtClean="0">
              <a:solidFill>
                <a:srgbClr val="FFFF00"/>
              </a:solidFill>
              <a:latin typeface="Comic Sans MS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rgbClr val="FFFF00"/>
                </a:solidFill>
                <a:latin typeface="Comic Sans MS" pitchFamily="66" charset="0"/>
              </a:rPr>
              <a:t>The Magnitude scale replaced the Richter Scale in 2002.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2276872"/>
            <a:ext cx="69127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hlinkClick r:id="rId2"/>
              </a:rPr>
              <a:t>Tuesday motivation: </a:t>
            </a:r>
          </a:p>
          <a:p>
            <a:endParaRPr lang="en-AU" dirty="0">
              <a:hlinkClick r:id="rId2"/>
            </a:endParaRPr>
          </a:p>
          <a:p>
            <a:endParaRPr lang="en-AU" dirty="0" smtClean="0">
              <a:hlinkClick r:id="rId2"/>
            </a:endParaRPr>
          </a:p>
          <a:p>
            <a:endParaRPr lang="en-AU" dirty="0">
              <a:hlinkClick r:id="rId2"/>
            </a:endParaRPr>
          </a:p>
          <a:p>
            <a:endParaRPr lang="en-AU" dirty="0" smtClean="0">
              <a:hlinkClick r:id="rId2"/>
            </a:endParaRPr>
          </a:p>
          <a:p>
            <a:endParaRPr lang="en-AU" dirty="0">
              <a:hlinkClick r:id="rId2"/>
            </a:endParaRPr>
          </a:p>
          <a:p>
            <a:r>
              <a:rPr lang="en-AU" dirty="0" smtClean="0">
                <a:hlinkClick r:id="rId2"/>
              </a:rPr>
              <a:t>https</a:t>
            </a:r>
            <a:r>
              <a:rPr lang="en-AU" dirty="0">
                <a:hlinkClick r:id="rId2"/>
              </a:rPr>
              <a:t>://www.youtube.com/watch?v=JrBaiPN6AW8&amp;list=PLISBHwlJXpn0ZHc3t7dpz_pFf2Cnd39y_&amp;</a:t>
            </a:r>
            <a:r>
              <a:rPr lang="en-AU" dirty="0" smtClean="0">
                <a:hlinkClick r:id="rId2"/>
              </a:rPr>
              <a:t>index=11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488086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ireworks">
  <a:themeElements>
    <a:clrScheme name="Fireworks 1">
      <a:dk1>
        <a:srgbClr val="AF273E"/>
      </a:dk1>
      <a:lt1>
        <a:srgbClr val="FFCC00"/>
      </a:lt1>
      <a:dk2>
        <a:srgbClr val="000000"/>
      </a:dk2>
      <a:lt2>
        <a:srgbClr val="FFFFFF"/>
      </a:lt2>
      <a:accent1>
        <a:srgbClr val="FF8B17"/>
      </a:accent1>
      <a:accent2>
        <a:srgbClr val="FFE103"/>
      </a:accent2>
      <a:accent3>
        <a:srgbClr val="AAAAAA"/>
      </a:accent3>
      <a:accent4>
        <a:srgbClr val="DAAE00"/>
      </a:accent4>
      <a:accent5>
        <a:srgbClr val="FFC4AB"/>
      </a:accent5>
      <a:accent6>
        <a:srgbClr val="E7CC02"/>
      </a:accent6>
      <a:hlink>
        <a:srgbClr val="FF3399"/>
      </a:hlink>
      <a:folHlink>
        <a:srgbClr val="FE1F08"/>
      </a:folHlink>
    </a:clrScheme>
    <a:fontScheme name="Fireworks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reworks 1">
        <a:dk1>
          <a:srgbClr val="AF273E"/>
        </a:dk1>
        <a:lt1>
          <a:srgbClr val="FFCC00"/>
        </a:lt1>
        <a:dk2>
          <a:srgbClr val="000000"/>
        </a:dk2>
        <a:lt2>
          <a:srgbClr val="FFFFFF"/>
        </a:lt2>
        <a:accent1>
          <a:srgbClr val="FF8B17"/>
        </a:accent1>
        <a:accent2>
          <a:srgbClr val="FFE103"/>
        </a:accent2>
        <a:accent3>
          <a:srgbClr val="AAAAAA"/>
        </a:accent3>
        <a:accent4>
          <a:srgbClr val="DAAE00"/>
        </a:accent4>
        <a:accent5>
          <a:srgbClr val="FFC4AB"/>
        </a:accent5>
        <a:accent6>
          <a:srgbClr val="E7CC02"/>
        </a:accent6>
        <a:hlink>
          <a:srgbClr val="FF3399"/>
        </a:hlink>
        <a:folHlink>
          <a:srgbClr val="FE1F0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2">
        <a:dk1>
          <a:srgbClr val="0000A4"/>
        </a:dk1>
        <a:lt1>
          <a:srgbClr val="CCFFFF"/>
        </a:lt1>
        <a:dk2>
          <a:srgbClr val="000066"/>
        </a:dk2>
        <a:lt2>
          <a:srgbClr val="00FFFF"/>
        </a:lt2>
        <a:accent1>
          <a:srgbClr val="51B2E3"/>
        </a:accent1>
        <a:accent2>
          <a:srgbClr val="04E8AC"/>
        </a:accent2>
        <a:accent3>
          <a:srgbClr val="AAAAB8"/>
        </a:accent3>
        <a:accent4>
          <a:srgbClr val="AEDADA"/>
        </a:accent4>
        <a:accent5>
          <a:srgbClr val="B3D5EF"/>
        </a:accent5>
        <a:accent6>
          <a:srgbClr val="03D29B"/>
        </a:accent6>
        <a:hlink>
          <a:srgbClr val="FF3399"/>
        </a:hlink>
        <a:folHlink>
          <a:srgbClr val="8F5FD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3">
        <a:dk1>
          <a:srgbClr val="9F237F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FF03E7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E702D1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4">
        <a:dk1>
          <a:srgbClr val="00603B"/>
        </a:dk1>
        <a:lt1>
          <a:srgbClr val="FFCC00"/>
        </a:lt1>
        <a:dk2>
          <a:srgbClr val="000000"/>
        </a:dk2>
        <a:lt2>
          <a:srgbClr val="FFFFFF"/>
        </a:lt2>
        <a:accent1>
          <a:srgbClr val="39A6DD"/>
        </a:accent1>
        <a:accent2>
          <a:srgbClr val="07FB18"/>
        </a:accent2>
        <a:accent3>
          <a:srgbClr val="AAAAAA"/>
        </a:accent3>
        <a:accent4>
          <a:srgbClr val="DAAE00"/>
        </a:accent4>
        <a:accent5>
          <a:srgbClr val="AED0EB"/>
        </a:accent5>
        <a:accent6>
          <a:srgbClr val="06E315"/>
        </a:accent6>
        <a:hlink>
          <a:srgbClr val="FF3399"/>
        </a:hlink>
        <a:folHlink>
          <a:srgbClr val="753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5">
        <a:dk1>
          <a:srgbClr val="FF6600"/>
        </a:dk1>
        <a:lt1>
          <a:srgbClr val="FFFFFF"/>
        </a:lt1>
        <a:dk2>
          <a:srgbClr val="003366"/>
        </a:dk2>
        <a:lt2>
          <a:srgbClr val="FFFFFF"/>
        </a:lt2>
        <a:accent1>
          <a:srgbClr val="FF99FF"/>
        </a:accent1>
        <a:accent2>
          <a:srgbClr val="FFFF99"/>
        </a:accent2>
        <a:accent3>
          <a:srgbClr val="AAADB8"/>
        </a:accent3>
        <a:accent4>
          <a:srgbClr val="DADADA"/>
        </a:accent4>
        <a:accent5>
          <a:srgbClr val="FFCAFF"/>
        </a:accent5>
        <a:accent6>
          <a:srgbClr val="E7E78A"/>
        </a:accent6>
        <a:hlink>
          <a:srgbClr val="FF33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reworks 6">
        <a:dk1>
          <a:srgbClr val="000000"/>
        </a:dk1>
        <a:lt1>
          <a:srgbClr val="FFFFFF"/>
        </a:lt1>
        <a:dk2>
          <a:srgbClr val="993366"/>
        </a:dk2>
        <a:lt2>
          <a:srgbClr val="CCFFFF"/>
        </a:lt2>
        <a:accent1>
          <a:srgbClr val="CCECFF"/>
        </a:accent1>
        <a:accent2>
          <a:srgbClr val="FFFF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8A"/>
        </a:accent6>
        <a:hlink>
          <a:srgbClr val="FFCCFF"/>
        </a:hlink>
        <a:folHlink>
          <a:srgbClr val="FF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1558</TotalTime>
  <Words>958</Words>
  <Application>Microsoft Office PowerPoint</Application>
  <PresentationFormat>On-screen Show (4:3)</PresentationFormat>
  <Paragraphs>140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Fireworks</vt:lpstr>
      <vt:lpstr>Aspect</vt:lpstr>
      <vt:lpstr>Trek</vt:lpstr>
      <vt:lpstr>PowerPoint Presentation</vt:lpstr>
      <vt:lpstr>Brainstorm </vt:lpstr>
      <vt:lpstr>PowerPoint Presentation</vt:lpstr>
      <vt:lpstr>Geomorphic hazards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Earthquake size: two ways to measure</vt:lpstr>
      <vt:lpstr>PowerPoint Presentation</vt:lpstr>
      <vt:lpstr>Damage caused by Earthquakes</vt:lpstr>
      <vt:lpstr>Earthquake damage</vt:lpstr>
      <vt:lpstr>Boxing day Tsunami 2004 </vt:lpstr>
      <vt:lpstr>Boxing day 2004</vt:lpstr>
      <vt:lpstr>PowerPoint Presentation</vt:lpstr>
      <vt:lpstr>PowerPoint Presentation</vt:lpstr>
      <vt:lpstr>PowerPoint Presentation</vt:lpstr>
      <vt:lpstr>Recent Earthquake Activity in the World</vt:lpstr>
      <vt:lpstr>Show what you have learned </vt:lpstr>
      <vt:lpstr>Preparedness for earthquakes </vt:lpstr>
      <vt:lpstr>PowerPoint Presentation</vt:lpstr>
    </vt:vector>
  </TitlesOfParts>
  <Company>RM Network: Build 12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KEG</dc:creator>
  <cp:lastModifiedBy>GOODWIN Nina</cp:lastModifiedBy>
  <cp:revision>73</cp:revision>
  <dcterms:created xsi:type="dcterms:W3CDTF">2004-01-27T19:06:57Z</dcterms:created>
  <dcterms:modified xsi:type="dcterms:W3CDTF">2017-08-09T07:32:15Z</dcterms:modified>
</cp:coreProperties>
</file>